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slideMasters/_rels/slideMaster12.xml.rels" ContentType="application/vnd.openxmlformats-package.relationships+xml"/>
  <Override PartName="/ppt/slideMasters/_rels/slideMaster6.xml.rels" ContentType="application/vnd.openxmlformats-package.relationships+xml"/>
  <Override PartName="/ppt/slideMasters/_rels/slideMaster11.xml.rels" ContentType="application/vnd.openxmlformats-package.relationships+xml"/>
  <Override PartName="/ppt/slideMasters/_rels/slideMaster5.xml.rels" ContentType="application/vnd.openxmlformats-package.relationships+xml"/>
  <Override PartName="/ppt/slideMasters/_rels/slideMaster10.xml.rels" ContentType="application/vnd.openxmlformats-package.relationships+xml"/>
  <Override PartName="/ppt/slideMasters/_rels/slideMaster4.xml.rels" ContentType="application/vnd.openxmlformats-package.relationships+xml"/>
  <Override PartName="/ppt/slideMasters/_rels/slideMaster9.xml.rels" ContentType="application/vnd.openxmlformats-package.relationships+xml"/>
  <Override PartName="/ppt/slideMasters/_rels/slideMaster8.xml.rels" ContentType="application/vnd.openxmlformats-package.relationships+xml"/>
  <Override PartName="/ppt/slideMasters/_rels/slideMaster7.xml.rels" ContentType="application/vnd.openxmlformats-package.relationships+xml"/>
  <Override PartName="/ppt/slideMasters/_rels/slideMaster3.xml.rels" ContentType="application/vnd.openxmlformats-package.relationships+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presProps.xml" ContentType="application/vnd.openxmlformats-officedocument.presentationml.presProps+xml"/>
  <Override PartName="/ppt/theme/theme1.xml" ContentType="application/vnd.openxmlformats-officedocument.theme+xml"/>
  <Override PartName="/ppt/theme/theme11.xml" ContentType="application/vnd.openxmlformats-officedocument.theme+xml"/>
  <Override PartName="/ppt/theme/theme2.xml" ContentType="application/vnd.openxmlformats-officedocument.theme+xml"/>
  <Override PartName="/ppt/theme/theme12.xml" ContentType="application/vnd.openxmlformats-officedocument.theme+xml"/>
  <Override PartName="/ppt/theme/theme3.xml" ContentType="application/vnd.openxmlformats-officedocument.theme+xml"/>
  <Override PartName="/ppt/theme/theme1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theme/theme10.xml" ContentType="application/vnd.openxmlformats-officedocument.theme+xml"/>
  <Override PartName="/ppt/slideLayouts/slideLayout9.xml" ContentType="application/vnd.openxmlformats-officedocument.presentationml.slideLayout+xml"/>
  <Override PartName="/ppt/slideLayouts/slideLayout13.xml" ContentType="application/vnd.openxmlformats-officedocument.presentationml.slideLayout+xml"/>
  <Override PartName="/ppt/slideLayouts/slideLayout8.xml" ContentType="application/vnd.openxmlformats-officedocument.presentationml.slideLayout+xml"/>
  <Override PartName="/ppt/slideLayouts/slideLayout12.xml" ContentType="application/vnd.openxmlformats-officedocument.presentationml.slideLayout+xml"/>
  <Override PartName="/ppt/slideLayouts/slideLayout7.xml" ContentType="application/vnd.openxmlformats-officedocument.presentationml.slideLayout+xml"/>
  <Override PartName="/ppt/slideLayouts/slideLayout18.xml" ContentType="application/vnd.openxmlformats-officedocument.presentationml.slideLayout+xml"/>
  <Override PartName="/ppt/slideLayouts/slideLayout17.xml" ContentType="application/vnd.openxmlformats-officedocument.presentationml.slideLayout+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_rels/slideLayout5.xml.rels" ContentType="application/vnd.openxmlformats-package.relationships+xml"/>
  <Override PartName="/ppt/slideLayouts/_rels/slideLayout4.xml.rels" ContentType="application/vnd.openxmlformats-package.relationships+xml"/>
  <Override PartName="/ppt/slideLayouts/_rels/slideLayout11.xml.rels" ContentType="application/vnd.openxmlformats-package.relationships+xml"/>
  <Override PartName="/ppt/slideLayouts/_rels/slideLayout3.xml.rels" ContentType="application/vnd.openxmlformats-package.relationships+xml"/>
  <Override PartName="/ppt/slideLayouts/_rels/slideLayout10.xml.rels" ContentType="application/vnd.openxmlformats-package.relationships+xml"/>
  <Override PartName="/ppt/slideLayouts/_rels/slideLayout9.xml.rels" ContentType="application/vnd.openxmlformats-package.relationships+xml"/>
  <Override PartName="/ppt/slideLayouts/_rels/slideLayout17.xml.rels" ContentType="application/vnd.openxmlformats-package.relationships+xml"/>
  <Override PartName="/ppt/slideLayouts/_rels/slideLayout13.xml.rels" ContentType="application/vnd.openxmlformats-package.relationships+xml"/>
  <Override PartName="/ppt/slideLayouts/_rels/slideLayout8.xml.rels" ContentType="application/vnd.openxmlformats-package.relationships+xml"/>
  <Override PartName="/ppt/slideLayouts/_rels/slideLayout16.xml.rels" ContentType="application/vnd.openxmlformats-package.relationships+xml"/>
  <Override PartName="/ppt/slideLayouts/_rels/slideLayout12.xml.rels" ContentType="application/vnd.openxmlformats-package.relationships+xml"/>
  <Override PartName="/ppt/slideLayouts/_rels/slideLayout7.xml.rels" ContentType="application/vnd.openxmlformats-package.relationships+xml"/>
  <Override PartName="/ppt/slideLayouts/_rels/slideLayout15.xml.rels" ContentType="application/vnd.openxmlformats-package.relationships+xml"/>
  <Override PartName="/ppt/slideLayouts/_rels/slideLayout18.xml.rels" ContentType="application/vnd.openxmlformats-package.relationships+xml"/>
  <Override PartName="/ppt/slideLayouts/_rels/slideLayout14.xml.rels" ContentType="application/vnd.openxmlformats-package.relationships+xml"/>
  <Override PartName="/ppt/slideLayouts/_rels/slideLayout6.xml.rels" ContentType="application/vnd.openxmlformats-package.relationships+xml"/>
  <Override PartName="/ppt/slideLayouts/_rels/slideLayout1.xml.rels" ContentType="application/vnd.openxmlformats-package.relationships+xml"/>
  <Override PartName="/ppt/slideLayouts/_rels/slideLayout2.xml.rels" ContentType="application/vnd.openxmlformats-package.relationships+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10.xml" ContentType="application/vnd.openxmlformats-officedocument.presentationml.slideLayout+xml"/>
  <Override PartName="/ppt/slideLayouts/slideLayout6.xml" ContentType="application/vnd.openxmlformats-officedocument.presentationml.slideLayout+xml"/>
  <Override PartName="/ppt/slideLayouts/slideLayout11.xml" ContentType="application/vnd.openxmlformats-officedocument.presentationml.slideLayout+xml"/>
  <Override PartName="/ppt/_rels/presentation.xml.rels" ContentType="application/vnd.openxmlformats-package.relationships+xml"/>
  <Override PartName="/ppt/notesMasters/_rels/notesMaster1.xml.rels" ContentType="application/vnd.openxmlformats-package.relationships+xml"/>
  <Override PartName="/ppt/notesMasters/notesMaster1.xml" ContentType="application/vnd.openxmlformats-officedocument.presentationml.notesMaster+xml"/>
  <Override PartName="/ppt/media/image29.png" ContentType="image/png"/>
  <Override PartName="/ppt/media/image28.png" ContentType="image/png"/>
  <Override PartName="/ppt/media/image27.png" ContentType="image/png"/>
  <Override PartName="/ppt/media/image58.jpeg" ContentType="image/jpeg"/>
  <Override PartName="/ppt/media/image26.png" ContentType="image/png"/>
  <Override PartName="/ppt/media/image25.png" ContentType="image/png"/>
  <Override PartName="/ppt/media/image24.png" ContentType="image/png"/>
  <Override PartName="/ppt/media/image23.png" ContentType="image/png"/>
  <Override PartName="/ppt/media/image21.png" ContentType="image/png"/>
  <Override PartName="/ppt/media/image19.png" ContentType="image/png"/>
  <Override PartName="/ppt/media/image41.jpeg" ContentType="image/jpeg"/>
  <Override PartName="/ppt/media/image14.png" ContentType="image/png"/>
  <Override PartName="/ppt/media/image5.png" ContentType="image/png"/>
  <Override PartName="/ppt/media/image22.jpeg" ContentType="image/jpeg"/>
  <Override PartName="/ppt/media/image37.png" ContentType="image/png"/>
  <Override PartName="/ppt/media/image59.jpeg" ContentType="image/jpeg"/>
  <Override PartName="/ppt/media/image15.png" ContentType="image/png"/>
  <Override PartName="/ppt/media/image6.png" ContentType="image/png"/>
  <Override PartName="/ppt/media/image38.png" ContentType="image/png"/>
  <Override PartName="/ppt/media/image1.png" ContentType="image/png"/>
  <Override PartName="/ppt/media/image33.png" ContentType="image/png"/>
  <Override PartName="/ppt/media/image10.png" ContentType="image/png"/>
  <Override PartName="/ppt/media/image47.png" ContentType="image/png"/>
  <Override PartName="/ppt/media/image16.png" ContentType="image/png"/>
  <Override PartName="/ppt/media/image7.png" ContentType="image/png"/>
  <Override PartName="/ppt/media/image39.png" ContentType="image/png"/>
  <Override PartName="/ppt/media/image2.png" ContentType="image/png"/>
  <Override PartName="/ppt/media/image30.jpeg" ContentType="image/jpeg"/>
  <Override PartName="/ppt/media/image34.png" ContentType="image/png"/>
  <Override PartName="/ppt/media/image11.png" ContentType="image/png"/>
  <Override PartName="/ppt/media/image45.png" ContentType="image/png"/>
  <Override PartName="/ppt/media/image46.png" ContentType="image/png"/>
  <Override PartName="/ppt/media/image50.png" ContentType="image/png"/>
  <Override PartName="/ppt/media/image13.png" ContentType="image/png"/>
  <Override PartName="/ppt/media/image48.jpeg" ContentType="image/jpeg"/>
  <Override PartName="/ppt/media/image52.png" ContentType="image/png"/>
  <Override PartName="/ppt/media/image51.png" ContentType="image/png"/>
  <Override PartName="/ppt/media/image53.png" ContentType="image/png"/>
  <Override PartName="/ppt/media/image42.png" ContentType="image/png"/>
  <Override PartName="/ppt/media/image54.png" ContentType="image/png"/>
  <Override PartName="/ppt/media/image8.png" ContentType="image/png"/>
  <Override PartName="/ppt/media/image17.png" ContentType="image/png"/>
  <Override PartName="/ppt/media/image43.png" ContentType="image/png"/>
  <Override PartName="/ppt/media/image55.png" ContentType="image/png"/>
  <Override PartName="/ppt/media/image9.png" ContentType="image/png"/>
  <Override PartName="/ppt/media/image18.png" ContentType="image/png"/>
  <Override PartName="/ppt/media/image44.png" ContentType="image/png"/>
  <Override PartName="/ppt/media/image56.png" ContentType="image/png"/>
  <Override PartName="/ppt/media/image40.png" ContentType="image/png"/>
  <Override PartName="/ppt/media/image32.png" ContentType="image/png"/>
  <Override PartName="/ppt/media/image31.png" ContentType="image/png"/>
  <Override PartName="/ppt/media/image4.png" ContentType="image/png"/>
  <Override PartName="/ppt/media/image36.png" ContentType="image/png"/>
  <Override PartName="/ppt/media/image20.png" ContentType="image/png"/>
  <Override PartName="/ppt/media/image57.png" ContentType="image/png"/>
  <Override PartName="/ppt/media/image49.png" ContentType="image/png"/>
  <Override PartName="/ppt/media/image12.png" ContentType="image/png"/>
  <Override PartName="/ppt/media/image3.png" ContentType="image/png"/>
  <Override PartName="/ppt/media/image35.png" ContentType="image/png"/>
  <Override PartName="/ppt/slides/slide29.xml" ContentType="application/vnd.openxmlformats-officedocument.presentationml.slide+xml"/>
  <Override PartName="/ppt/slides/slide28.xml" ContentType="application/vnd.openxmlformats-officedocument.presentationml.slide+xml"/>
  <Override PartName="/ppt/slides/slide27.xml" ContentType="application/vnd.openxmlformats-officedocument.presentationml.slide+xml"/>
  <Override PartName="/ppt/slides/slide26.xml" ContentType="application/vnd.openxmlformats-officedocument.presentationml.slide+xml"/>
  <Override PartName="/ppt/slides/slide14.xml" ContentType="application/vnd.openxmlformats-officedocument.presentationml.slide+xml"/>
  <Override PartName="/ppt/slides/slide6.xml" ContentType="application/vnd.openxmlformats-officedocument.presentationml.slide+xml"/>
  <Override PartName="/ppt/slides/slide15.xml" ContentType="application/vnd.openxmlformats-officedocument.presentationml.slide+xml"/>
  <Override PartName="/ppt/slides/slide7.xml" ContentType="application/vnd.openxmlformats-officedocument.presentationml.slide+xml"/>
  <Override PartName="/ppt/slides/slide1.xml" ContentType="application/vnd.openxmlformats-officedocument.presentationml.slide+xml"/>
  <Override PartName="/ppt/slides/slide46.xml" ContentType="application/vnd.openxmlformats-officedocument.presentationml.slide+xml"/>
  <Override PartName="/ppt/slides/slide16.xml" ContentType="application/vnd.openxmlformats-officedocument.presentationml.slide+xml"/>
  <Override PartName="/ppt/slides/slide8.xml" ContentType="application/vnd.openxmlformats-officedocument.presentationml.slide+xml"/>
  <Override PartName="/ppt/slides/slide2.xml" ContentType="application/vnd.openxmlformats-officedocument.presentationml.slide+xml"/>
  <Override PartName="/ppt/slides/slide10.xml" ContentType="application/vnd.openxmlformats-officedocument.presentationml.slide+xml"/>
  <Override PartName="/ppt/slides/slide47.xml" ContentType="application/vnd.openxmlformats-officedocument.presentationml.slide+xml"/>
  <Override PartName="/ppt/slides/slide17.xml" ContentType="application/vnd.openxmlformats-officedocument.presentationml.slide+xml"/>
  <Override PartName="/ppt/slides/slide9.xml" ContentType="application/vnd.openxmlformats-officedocument.presentationml.slide+xml"/>
  <Override PartName="/ppt/slides/slide3.xml" ContentType="application/vnd.openxmlformats-officedocument.presentationml.slide+xml"/>
  <Override PartName="/ppt/slides/slide11.xml" ContentType="application/vnd.openxmlformats-officedocument.presentationml.slide+xml"/>
  <Override PartName="/ppt/slides/slide48.xml" ContentType="application/vnd.openxmlformats-officedocument.presentationml.slide+xml"/>
  <Override PartName="/ppt/slides/slide20.xml" ContentType="application/vnd.openxmlformats-officedocument.presentationml.slide+xml"/>
  <Override PartName="/ppt/slides/slide18.xml" ContentType="application/vnd.openxmlformats-officedocument.presentationml.slide+xml"/>
  <Override PartName="/ppt/slides/slide4.xml" ContentType="application/vnd.openxmlformats-officedocument.presentationml.slide+xml"/>
  <Override PartName="/ppt/slides/slide12.xml" ContentType="application/vnd.openxmlformats-officedocument.presentationml.slide+xml"/>
  <Override PartName="/ppt/slides/slide49.xml" ContentType="application/vnd.openxmlformats-officedocument.presentationml.slide+xml"/>
  <Override PartName="/ppt/slides/slide21.xml" ContentType="application/vnd.openxmlformats-officedocument.presentationml.slide+xml"/>
  <Override PartName="/ppt/slides/slide19.xml" ContentType="application/vnd.openxmlformats-officedocument.presentationml.slide+xml"/>
  <Override PartName="/ppt/slides/slide4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40.xml" ContentType="application/vnd.openxmlformats-officedocument.presentationml.slide+xml"/>
  <Override PartName="/ppt/slides/_rels/slide22.xml.rels" ContentType="application/vnd.openxmlformats-package.relationships+xml"/>
  <Override PartName="/ppt/slides/_rels/slide5.xml.rels" ContentType="application/vnd.openxmlformats-package.relationships+xml"/>
  <Override PartName="/ppt/slides/_rels/slide23.xml.rels" ContentType="application/vnd.openxmlformats-package.relationships+xml"/>
  <Override PartName="/ppt/slides/_rels/slide6.xml.rels" ContentType="application/vnd.openxmlformats-package.relationships+xml"/>
  <Override PartName="/ppt/slides/_rels/slide24.xml.rels" ContentType="application/vnd.openxmlformats-package.relationships+xml"/>
  <Override PartName="/ppt/slides/_rels/slide7.xml.rels" ContentType="application/vnd.openxmlformats-package.relationships+xml"/>
  <Override PartName="/ppt/slides/_rels/slide25.xml.rels" ContentType="application/vnd.openxmlformats-package.relationships+xml"/>
  <Override PartName="/ppt/slides/_rels/slide8.xml.rels" ContentType="application/vnd.openxmlformats-package.relationships+xml"/>
  <Override PartName="/ppt/slides/_rels/slide30.xml.rels" ContentType="application/vnd.openxmlformats-package.relationships+xml"/>
  <Override PartName="/ppt/slides/_rels/slide31.xml.rels" ContentType="application/vnd.openxmlformats-package.relationships+xml"/>
  <Override PartName="/ppt/slides/_rels/slide32.xml.rels" ContentType="application/vnd.openxmlformats-package.relationships+xml"/>
  <Override PartName="/ppt/slides/_rels/slide33.xml.rels" ContentType="application/vnd.openxmlformats-package.relationships+xml"/>
  <Override PartName="/ppt/slides/_rels/slide34.xml.rels" ContentType="application/vnd.openxmlformats-package.relationships+xml"/>
  <Override PartName="/ppt/slides/_rels/slide35.xml.rels" ContentType="application/vnd.openxmlformats-package.relationships+xml"/>
  <Override PartName="/ppt/slides/_rels/slide36.xml.rels" ContentType="application/vnd.openxmlformats-package.relationships+xml"/>
  <Override PartName="/ppt/slides/_rels/slide37.xml.rels" ContentType="application/vnd.openxmlformats-package.relationships+xml"/>
  <Override PartName="/ppt/slides/_rels/slide56.xml.rels" ContentType="application/vnd.openxmlformats-package.relationships+xml"/>
  <Override PartName="/ppt/slides/_rels/slide2.xml.rels" ContentType="application/vnd.openxmlformats-package.relationships+xml"/>
  <Override PartName="/ppt/slides/_rels/slide44.xml.rels" ContentType="application/vnd.openxmlformats-package.relationships+xml"/>
  <Override PartName="/ppt/slides/_rels/slide55.xml.rels" ContentType="application/vnd.openxmlformats-package.relationships+xml"/>
  <Override PartName="/ppt/slides/_rels/slide1.xml.rels" ContentType="application/vnd.openxmlformats-package.relationships+xml"/>
  <Override PartName="/ppt/slides/_rels/slide43.xml.rels" ContentType="application/vnd.openxmlformats-package.relationships+xml"/>
  <Override PartName="/ppt/slides/_rels/slide54.xml.rels" ContentType="application/vnd.openxmlformats-package.relationships+xml"/>
  <Override PartName="/ppt/slides/_rels/slide42.xml.rels" ContentType="application/vnd.openxmlformats-package.relationships+xml"/>
  <Override PartName="/ppt/slides/_rels/slide53.xml.rels" ContentType="application/vnd.openxmlformats-package.relationships+xml"/>
  <Override PartName="/ppt/slides/_rels/slide39.xml.rels" ContentType="application/vnd.openxmlformats-package.relationships+xml"/>
  <Override PartName="/ppt/slides/_rels/slide41.xml.rels" ContentType="application/vnd.openxmlformats-package.relationships+xml"/>
  <Override PartName="/ppt/slides/_rels/slide46.xml.rels" ContentType="application/vnd.openxmlformats-package.relationships+xml"/>
  <Override PartName="/ppt/slides/_rels/slide47.xml.rels" ContentType="application/vnd.openxmlformats-package.relationships+xml"/>
  <Override PartName="/ppt/slides/_rels/slide10.xml.rels" ContentType="application/vnd.openxmlformats-package.relationships+xml"/>
  <Override PartName="/ppt/slides/_rels/slide45.xml.rels" ContentType="application/vnd.openxmlformats-package.relationships+xml"/>
  <Override PartName="/ppt/slides/_rels/slide9.xml.rels" ContentType="application/vnd.openxmlformats-package.relationships+xml"/>
  <Override PartName="/ppt/slides/_rels/slide26.xml.rels" ContentType="application/vnd.openxmlformats-package.relationships+xml"/>
  <Override PartName="/ppt/slides/_rels/slide14.xml.rels" ContentType="application/vnd.openxmlformats-package.relationships+xml"/>
  <Override PartName="/ppt/slides/_rels/slide12.xml.rels" ContentType="application/vnd.openxmlformats-package.relationships+xml"/>
  <Override PartName="/ppt/slides/_rels/slide49.xml.rels" ContentType="application/vnd.openxmlformats-package.relationships+xml"/>
  <Override PartName="/ppt/slides/_rels/slide51.xml.rels" ContentType="application/vnd.openxmlformats-package.relationships+xml"/>
  <Override PartName="/ppt/slides/_rels/slide15.xml.rels" ContentType="application/vnd.openxmlformats-package.relationships+xml"/>
  <Override PartName="/ppt/slides/_rels/slide52.xml.rels" ContentType="application/vnd.openxmlformats-package.relationships+xml"/>
  <Override PartName="/ppt/slides/_rels/slide27.xml.rels" ContentType="application/vnd.openxmlformats-package.relationships+xml"/>
  <Override PartName="/ppt/slides/_rels/slide16.xml.rels" ContentType="application/vnd.openxmlformats-package.relationships+xml"/>
  <Override PartName="/ppt/slides/_rels/slide28.xml.rels" ContentType="application/vnd.openxmlformats-package.relationships+xml"/>
  <Override PartName="/ppt/slides/_rels/slide17.xml.rels" ContentType="application/vnd.openxmlformats-package.relationships+xml"/>
  <Override PartName="/ppt/slides/_rels/slide29.xml.rels" ContentType="application/vnd.openxmlformats-package.relationships+xml"/>
  <Override PartName="/ppt/slides/_rels/slide11.xml.rels" ContentType="application/vnd.openxmlformats-package.relationships+xml"/>
  <Override PartName="/ppt/slides/_rels/slide48.xml.rels" ContentType="application/vnd.openxmlformats-package.relationships+xml"/>
  <Override PartName="/ppt/slides/_rels/slide50.xml.rels" ContentType="application/vnd.openxmlformats-package.relationships+xml"/>
  <Override PartName="/ppt/slides/_rels/slide13.xml.rels" ContentType="application/vnd.openxmlformats-package.relationships+xml"/>
  <Override PartName="/ppt/slides/_rels/slide40.xml.rels" ContentType="application/vnd.openxmlformats-package.relationships+xml"/>
  <Override PartName="/ppt/slides/_rels/slide38.xml.rels" ContentType="application/vnd.openxmlformats-package.relationships+xml"/>
  <Override PartName="/ppt/slides/_rels/slide3.xml.rels" ContentType="application/vnd.openxmlformats-package.relationships+xml"/>
  <Override PartName="/ppt/slides/_rels/slide20.xml.rels" ContentType="application/vnd.openxmlformats-package.relationships+xml"/>
  <Override PartName="/ppt/slides/_rels/slide18.xml.rels" ContentType="application/vnd.openxmlformats-package.relationships+xml"/>
  <Override PartName="/ppt/slides/_rels/slide4.xml.rels" ContentType="application/vnd.openxmlformats-package.relationships+xml"/>
  <Override PartName="/ppt/slides/_rels/slide21.xml.rels" ContentType="application/vnd.openxmlformats-package.relationships+xml"/>
  <Override PartName="/ppt/slides/_rels/slide19.xml.rels" ContentType="application/vnd.openxmlformats-package.relationships+xml"/>
  <Override PartName="/ppt/slides/slide38.xml" ContentType="application/vnd.openxmlformats-officedocument.presentationml.slide+xml"/>
  <Override PartName="/ppt/slides/slide52.xml" ContentType="application/vnd.openxmlformats-officedocument.presentationml.slide+xml"/>
  <Override PartName="/ppt/slides/slide41.xml" ContentType="application/vnd.openxmlformats-officedocument.presentationml.slide+xml"/>
  <Override PartName="/ppt/slides/slide39.xml" ContentType="application/vnd.openxmlformats-officedocument.presentationml.slide+xml"/>
  <Override PartName="/ppt/slides/slide53.xml" ContentType="application/vnd.openxmlformats-officedocument.presentationml.slide+xml"/>
  <Override PartName="/ppt/slides/slide42.xml" ContentType="application/vnd.openxmlformats-officedocument.presentationml.slide+xml"/>
  <Override PartName="/ppt/slides/slide54.xml" ContentType="application/vnd.openxmlformats-officedocument.presentationml.slide+xml"/>
  <Override PartName="/ppt/slides/slide43.xml" ContentType="application/vnd.openxmlformats-officedocument.presentationml.slide+xml"/>
  <Override PartName="/ppt/slides/slide55.xml" ContentType="application/vnd.openxmlformats-officedocument.presentationml.slide+xml"/>
  <Override PartName="/ppt/slides/slide44.xml" ContentType="application/vnd.openxmlformats-officedocument.presentationml.slide+xml"/>
  <Override PartName="/ppt/slides/slide56.xml" ContentType="application/vnd.openxmlformats-officedocument.presentationml.slide+xml"/>
  <Override PartName="/ppt/slides/slide13.xml" ContentType="application/vnd.openxmlformats-officedocument.presentationml.slide+xml"/>
  <Override PartName="/ppt/slides/slide5.xml" ContentType="application/vnd.openxmlformats-officedocument.presentationml.slide+xml"/>
  <Override PartName="/ppt/slides/slide37.xml" ContentType="application/vnd.openxmlformats-officedocument.presentationml.slide+xml"/>
  <Override PartName="/ppt/slides/slide36.xml" ContentType="application/vnd.openxmlformats-officedocument.presentationml.slide+xml"/>
  <Override PartName="/ppt/slides/slide35.xml" ContentType="application/vnd.openxmlformats-officedocument.presentationml.slide+xml"/>
  <Override PartName="/ppt/slides/slide34.xml" ContentType="application/vnd.openxmlformats-officedocument.presentationml.slide+xml"/>
  <Override PartName="/ppt/slides/slide33.xml" ContentType="application/vnd.openxmlformats-officedocument.presentationml.slide+xml"/>
  <Override PartName="/ppt/slides/slide32.xml" ContentType="application/vnd.openxmlformats-officedocument.presentationml.slide+xml"/>
  <Override PartName="/ppt/slides/slide31.xml" ContentType="application/vnd.openxmlformats-officedocument.presentationml.slide+xml"/>
  <Override PartName="/ppt/slides/slide30.xml" ContentType="application/vnd.openxmlformats-officedocument.presentationml.slide+xml"/>
  <Override PartName="/ppt/slides/slide25.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22.xml" ContentType="application/vnd.openxmlformats-officedocument.presentationml.slide+xml"/>
  <Override PartName="/ppt/notesSlides/_rels/notesSlide30.xml.rels" ContentType="application/vnd.openxmlformats-package.relationships+xml"/>
  <Override PartName="/ppt/notesSlides/notesSlide30.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50" r:id="rId3"/>
    <p:sldMasterId id="2147483652" r:id="rId4"/>
    <p:sldMasterId id="2147483654" r:id="rId5"/>
    <p:sldMasterId id="2147483656" r:id="rId6"/>
    <p:sldMasterId id="2147483658" r:id="rId7"/>
    <p:sldMasterId id="2147483660" r:id="rId8"/>
    <p:sldMasterId id="2147483662" r:id="rId9"/>
    <p:sldMasterId id="2147483664" r:id="rId10"/>
    <p:sldMasterId id="2147483666" r:id="rId11"/>
    <p:sldMasterId id="2147483668" r:id="rId12"/>
    <p:sldMasterId id="2147483670" r:id="rId13"/>
  </p:sldMasterIdLst>
  <p:notesMasterIdLst>
    <p:notesMasterId r:id="rId14"/>
  </p:notesMasterIdLst>
  <p:sldIdLst>
    <p:sldId id="256" r:id="rId15"/>
    <p:sldId id="257" r:id="rId16"/>
    <p:sldId id="258" r:id="rId17"/>
    <p:sldId id="259" r:id="rId18"/>
    <p:sldId id="260" r:id="rId19"/>
    <p:sldId id="261" r:id="rId20"/>
    <p:sldId id="262" r:id="rId21"/>
    <p:sldId id="263" r:id="rId22"/>
    <p:sldId id="264" r:id="rId23"/>
    <p:sldId id="265" r:id="rId24"/>
    <p:sldId id="266" r:id="rId25"/>
    <p:sldId id="267" r:id="rId26"/>
    <p:sldId id="268" r:id="rId27"/>
    <p:sldId id="269" r:id="rId28"/>
    <p:sldId id="270" r:id="rId29"/>
    <p:sldId id="271" r:id="rId30"/>
    <p:sldId id="272" r:id="rId31"/>
    <p:sldId id="273" r:id="rId32"/>
    <p:sldId id="274" r:id="rId33"/>
    <p:sldId id="275" r:id="rId34"/>
    <p:sldId id="276" r:id="rId35"/>
    <p:sldId id="277" r:id="rId36"/>
    <p:sldId id="278" r:id="rId37"/>
    <p:sldId id="279" r:id="rId38"/>
    <p:sldId id="280" r:id="rId39"/>
    <p:sldId id="281" r:id="rId40"/>
    <p:sldId id="282" r:id="rId41"/>
    <p:sldId id="283" r:id="rId42"/>
    <p:sldId id="284" r:id="rId43"/>
    <p:sldId id="285" r:id="rId44"/>
    <p:sldId id="286" r:id="rId45"/>
    <p:sldId id="287" r:id="rId46"/>
    <p:sldId id="288" r:id="rId47"/>
    <p:sldId id="289" r:id="rId48"/>
    <p:sldId id="290" r:id="rId49"/>
    <p:sldId id="291" r:id="rId50"/>
    <p:sldId id="292" r:id="rId51"/>
    <p:sldId id="293" r:id="rId52"/>
    <p:sldId id="294" r:id="rId53"/>
    <p:sldId id="295" r:id="rId54"/>
    <p:sldId id="296" r:id="rId55"/>
    <p:sldId id="297" r:id="rId56"/>
    <p:sldId id="298" r:id="rId57"/>
    <p:sldId id="299" r:id="rId58"/>
    <p:sldId id="300" r:id="rId59"/>
    <p:sldId id="301" r:id="rId60"/>
    <p:sldId id="302" r:id="rId61"/>
    <p:sldId id="303" r:id="rId62"/>
    <p:sldId id="304" r:id="rId63"/>
    <p:sldId id="305" r:id="rId64"/>
    <p:sldId id="306" r:id="rId65"/>
    <p:sldId id="307" r:id="rId66"/>
    <p:sldId id="308" r:id="rId67"/>
    <p:sldId id="309" r:id="rId68"/>
    <p:sldId id="310" r:id="rId69"/>
    <p:sldId id="311" r:id="rId70"/>
  </p:sldIdLst>
  <p:sldSz cx="12192000" cy="6858000"/>
  <p:notesSz cx="6858000" cy="9144000"/>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slideMaster" Target="slideMasters/slideMaster8.xml"/><Relationship Id="rId10" Type="http://schemas.openxmlformats.org/officeDocument/2006/relationships/slideMaster" Target="slideMasters/slideMaster9.xml"/><Relationship Id="rId11" Type="http://schemas.openxmlformats.org/officeDocument/2006/relationships/slideMaster" Target="slideMasters/slideMaster10.xml"/><Relationship Id="rId12" Type="http://schemas.openxmlformats.org/officeDocument/2006/relationships/slideMaster" Target="slideMasters/slideMaster11.xml"/><Relationship Id="rId13" Type="http://schemas.openxmlformats.org/officeDocument/2006/relationships/slideMaster" Target="slideMasters/slideMaster12.xml"/><Relationship Id="rId14" Type="http://schemas.openxmlformats.org/officeDocument/2006/relationships/notesMaster" Target="notesMasters/notesMaster1.xml"/><Relationship Id="rId15" Type="http://schemas.openxmlformats.org/officeDocument/2006/relationships/slide" Target="slides/slide1.xml"/><Relationship Id="rId16" Type="http://schemas.openxmlformats.org/officeDocument/2006/relationships/slide" Target="slides/slide2.xml"/><Relationship Id="rId17" Type="http://schemas.openxmlformats.org/officeDocument/2006/relationships/slide" Target="slides/slide3.xml"/><Relationship Id="rId18" Type="http://schemas.openxmlformats.org/officeDocument/2006/relationships/slide" Target="slides/slide4.xml"/><Relationship Id="rId19" Type="http://schemas.openxmlformats.org/officeDocument/2006/relationships/slide" Target="slides/slide5.xml"/><Relationship Id="rId20" Type="http://schemas.openxmlformats.org/officeDocument/2006/relationships/slide" Target="slides/slide6.xml"/><Relationship Id="rId21" Type="http://schemas.openxmlformats.org/officeDocument/2006/relationships/slide" Target="slides/slide7.xml"/><Relationship Id="rId22" Type="http://schemas.openxmlformats.org/officeDocument/2006/relationships/slide" Target="slides/slide8.xml"/><Relationship Id="rId23" Type="http://schemas.openxmlformats.org/officeDocument/2006/relationships/slide" Target="slides/slide9.xml"/><Relationship Id="rId24" Type="http://schemas.openxmlformats.org/officeDocument/2006/relationships/slide" Target="slides/slide10.xml"/><Relationship Id="rId25" Type="http://schemas.openxmlformats.org/officeDocument/2006/relationships/slide" Target="slides/slide11.xml"/><Relationship Id="rId26" Type="http://schemas.openxmlformats.org/officeDocument/2006/relationships/slide" Target="slides/slide12.xml"/><Relationship Id="rId27" Type="http://schemas.openxmlformats.org/officeDocument/2006/relationships/slide" Target="slides/slide13.xml"/><Relationship Id="rId28" Type="http://schemas.openxmlformats.org/officeDocument/2006/relationships/slide" Target="slides/slide14.xml"/><Relationship Id="rId29" Type="http://schemas.openxmlformats.org/officeDocument/2006/relationships/slide" Target="slides/slide15.xml"/><Relationship Id="rId30" Type="http://schemas.openxmlformats.org/officeDocument/2006/relationships/slide" Target="slides/slide16.xml"/><Relationship Id="rId31" Type="http://schemas.openxmlformats.org/officeDocument/2006/relationships/slide" Target="slides/slide17.xml"/><Relationship Id="rId32" Type="http://schemas.openxmlformats.org/officeDocument/2006/relationships/slide" Target="slides/slide18.xml"/><Relationship Id="rId33" Type="http://schemas.openxmlformats.org/officeDocument/2006/relationships/slide" Target="slides/slide19.xml"/><Relationship Id="rId34" Type="http://schemas.openxmlformats.org/officeDocument/2006/relationships/slide" Target="slides/slide20.xml"/><Relationship Id="rId35" Type="http://schemas.openxmlformats.org/officeDocument/2006/relationships/slide" Target="slides/slide21.xml"/><Relationship Id="rId36" Type="http://schemas.openxmlformats.org/officeDocument/2006/relationships/slide" Target="slides/slide22.xml"/><Relationship Id="rId37" Type="http://schemas.openxmlformats.org/officeDocument/2006/relationships/slide" Target="slides/slide23.xml"/><Relationship Id="rId38" Type="http://schemas.openxmlformats.org/officeDocument/2006/relationships/slide" Target="slides/slide24.xml"/><Relationship Id="rId39" Type="http://schemas.openxmlformats.org/officeDocument/2006/relationships/slide" Target="slides/slide25.xml"/><Relationship Id="rId40" Type="http://schemas.openxmlformats.org/officeDocument/2006/relationships/slide" Target="slides/slide26.xml"/><Relationship Id="rId41" Type="http://schemas.openxmlformats.org/officeDocument/2006/relationships/slide" Target="slides/slide27.xml"/><Relationship Id="rId42" Type="http://schemas.openxmlformats.org/officeDocument/2006/relationships/slide" Target="slides/slide28.xml"/><Relationship Id="rId43" Type="http://schemas.openxmlformats.org/officeDocument/2006/relationships/slide" Target="slides/slide29.xml"/><Relationship Id="rId44" Type="http://schemas.openxmlformats.org/officeDocument/2006/relationships/slide" Target="slides/slide30.xml"/><Relationship Id="rId45" Type="http://schemas.openxmlformats.org/officeDocument/2006/relationships/slide" Target="slides/slide31.xml"/><Relationship Id="rId46" Type="http://schemas.openxmlformats.org/officeDocument/2006/relationships/slide" Target="slides/slide32.xml"/><Relationship Id="rId47" Type="http://schemas.openxmlformats.org/officeDocument/2006/relationships/slide" Target="slides/slide33.xml"/><Relationship Id="rId48" Type="http://schemas.openxmlformats.org/officeDocument/2006/relationships/slide" Target="slides/slide34.xml"/><Relationship Id="rId49" Type="http://schemas.openxmlformats.org/officeDocument/2006/relationships/slide" Target="slides/slide35.xml"/><Relationship Id="rId50" Type="http://schemas.openxmlformats.org/officeDocument/2006/relationships/slide" Target="slides/slide36.xml"/><Relationship Id="rId51" Type="http://schemas.openxmlformats.org/officeDocument/2006/relationships/slide" Target="slides/slide37.xml"/><Relationship Id="rId52" Type="http://schemas.openxmlformats.org/officeDocument/2006/relationships/slide" Target="slides/slide38.xml"/><Relationship Id="rId53" Type="http://schemas.openxmlformats.org/officeDocument/2006/relationships/slide" Target="slides/slide39.xml"/><Relationship Id="rId54" Type="http://schemas.openxmlformats.org/officeDocument/2006/relationships/slide" Target="slides/slide40.xml"/><Relationship Id="rId55" Type="http://schemas.openxmlformats.org/officeDocument/2006/relationships/slide" Target="slides/slide41.xml"/><Relationship Id="rId56" Type="http://schemas.openxmlformats.org/officeDocument/2006/relationships/slide" Target="slides/slide42.xml"/><Relationship Id="rId57" Type="http://schemas.openxmlformats.org/officeDocument/2006/relationships/slide" Target="slides/slide43.xml"/><Relationship Id="rId58" Type="http://schemas.openxmlformats.org/officeDocument/2006/relationships/slide" Target="slides/slide44.xml"/><Relationship Id="rId59" Type="http://schemas.openxmlformats.org/officeDocument/2006/relationships/slide" Target="slides/slide45.xml"/><Relationship Id="rId60" Type="http://schemas.openxmlformats.org/officeDocument/2006/relationships/slide" Target="slides/slide46.xml"/><Relationship Id="rId61" Type="http://schemas.openxmlformats.org/officeDocument/2006/relationships/slide" Target="slides/slide47.xml"/><Relationship Id="rId62" Type="http://schemas.openxmlformats.org/officeDocument/2006/relationships/slide" Target="slides/slide48.xml"/><Relationship Id="rId63" Type="http://schemas.openxmlformats.org/officeDocument/2006/relationships/slide" Target="slides/slide49.xml"/><Relationship Id="rId64" Type="http://schemas.openxmlformats.org/officeDocument/2006/relationships/slide" Target="slides/slide50.xml"/><Relationship Id="rId65" Type="http://schemas.openxmlformats.org/officeDocument/2006/relationships/slide" Target="slides/slide51.xml"/><Relationship Id="rId66" Type="http://schemas.openxmlformats.org/officeDocument/2006/relationships/slide" Target="slides/slide52.xml"/><Relationship Id="rId67" Type="http://schemas.openxmlformats.org/officeDocument/2006/relationships/slide" Target="slides/slide53.xml"/><Relationship Id="rId68" Type="http://schemas.openxmlformats.org/officeDocument/2006/relationships/slide" Target="slides/slide54.xml"/><Relationship Id="rId69" Type="http://schemas.openxmlformats.org/officeDocument/2006/relationships/slide" Target="slides/slide55.xml"/><Relationship Id="rId70" Type="http://schemas.openxmlformats.org/officeDocument/2006/relationships/slide" Target="slides/slide56.xml"/><Relationship Id="rId71" Type="http://schemas.openxmlformats.org/officeDocument/2006/relationships/presProps" Target="presProps.xml"/>
</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9B89F7E-9068-4A7D-9439-09917B817745}" type="doc">
      <dgm:prSet loTypeId="urn:microsoft.com/office/officeart/2005/8/layout/hProcess9" loCatId="process" qsTypeId="urn:microsoft.com/office/officeart/2005/8/quickstyle/simple1" qsCatId="simple" csTypeId="urn:microsoft.com/office/officeart/2005/8/colors/accent1_2" csCatId="accent1" phldr="1"/>
      <dgm:spPr/>
    </dgm:pt>
    <dgm:pt modelId="{C2D2AFEC-8986-4C39-A977-D7C83F7A3637}">
      <dgm:prSet phldrT="[Text]" custT="1"/>
      <dgm:spPr/>
      <dgm:t>
        <a:bodyPr/>
        <a:lstStyle/>
        <a:p>
          <a:r>
            <a:rPr lang="id-ID" sz="1200" b="1" dirty="0"/>
            <a:t>Studi Literatur</a:t>
          </a:r>
          <a:r>
            <a:rPr lang="id-ID" sz="1200" dirty="0"/>
            <a:t>: Mengkaji fitur dan arsitektur pada perangkat serupa</a:t>
          </a:r>
          <a:endParaRPr lang="en-ID" sz="1200" dirty="0"/>
        </a:p>
      </dgm:t>
    </dgm:pt>
    <dgm:pt modelId="{570BB9DA-C666-469F-936E-D50CD152D55D}" type="parTrans" cxnId="{AB70B125-4A1E-43EF-98B3-4429E93652F6}">
      <dgm:prSet/>
      <dgm:spPr/>
      <dgm:t>
        <a:bodyPr/>
        <a:lstStyle/>
        <a:p>
          <a:endParaRPr lang="en-ID" sz="2000"/>
        </a:p>
      </dgm:t>
    </dgm:pt>
    <dgm:pt modelId="{8AEA58B2-E4B0-489A-B634-0258A237490B}" type="sibTrans" cxnId="{AB70B125-4A1E-43EF-98B3-4429E93652F6}">
      <dgm:prSet/>
      <dgm:spPr/>
      <dgm:t>
        <a:bodyPr/>
        <a:lstStyle/>
        <a:p>
          <a:endParaRPr lang="en-ID" sz="2000"/>
        </a:p>
      </dgm:t>
    </dgm:pt>
    <dgm:pt modelId="{DE61AE6A-B55E-4D42-BCDA-E4697A39B76F}">
      <dgm:prSet phldrT="[Text]" custT="1"/>
      <dgm:spPr/>
      <dgm:t>
        <a:bodyPr/>
        <a:lstStyle/>
        <a:p>
          <a:pPr>
            <a:buFont typeface="+mj-lt"/>
            <a:buAutoNum type="arabicPeriod"/>
          </a:pPr>
          <a:r>
            <a:rPr lang="id-ID" sz="1200" b="1" dirty="0"/>
            <a:t>Perancangan Sistem</a:t>
          </a:r>
          <a:r>
            <a:rPr lang="id-ID" sz="1200" dirty="0"/>
            <a:t>: Merancang arsitektur perangkat keras dan perangkat lunak yang mendukung fungsionalitas yang diinginkan.</a:t>
          </a:r>
          <a:endParaRPr lang="en-ID" sz="1200" dirty="0"/>
        </a:p>
      </dgm:t>
    </dgm:pt>
    <dgm:pt modelId="{8C732686-1CB2-4F5E-A567-AFFF87088407}" type="parTrans" cxnId="{693847E0-B44D-4AC7-98A2-1484FF8F03DB}">
      <dgm:prSet/>
      <dgm:spPr/>
      <dgm:t>
        <a:bodyPr/>
        <a:lstStyle/>
        <a:p>
          <a:endParaRPr lang="en-ID" sz="2000"/>
        </a:p>
      </dgm:t>
    </dgm:pt>
    <dgm:pt modelId="{3F902618-F526-4787-8CBE-8C0EB5755569}" type="sibTrans" cxnId="{693847E0-B44D-4AC7-98A2-1484FF8F03DB}">
      <dgm:prSet/>
      <dgm:spPr/>
      <dgm:t>
        <a:bodyPr/>
        <a:lstStyle/>
        <a:p>
          <a:endParaRPr lang="en-ID" sz="2000"/>
        </a:p>
      </dgm:t>
    </dgm:pt>
    <dgm:pt modelId="{C152714D-504B-4EB2-901A-4BEFE54F505B}">
      <dgm:prSet phldrT="[Text]" custT="1"/>
      <dgm:spPr/>
      <dgm:t>
        <a:bodyPr/>
        <a:lstStyle/>
        <a:p>
          <a:pPr>
            <a:buFont typeface="+mj-lt"/>
            <a:buAutoNum type="arabicPeriod"/>
          </a:pPr>
          <a:r>
            <a:rPr lang="id-ID" sz="1200" b="1" dirty="0"/>
            <a:t>Pengembangan Perangkat Keras</a:t>
          </a:r>
          <a:r>
            <a:rPr lang="id-ID" sz="1200" dirty="0"/>
            <a:t>: Membangun prototipe fisik alat menggunakan modul RF, RFID/NFC </a:t>
          </a:r>
          <a:r>
            <a:rPr lang="id-ID" sz="1200" dirty="0" err="1"/>
            <a:t>reader</a:t>
          </a:r>
          <a:r>
            <a:rPr lang="id-ID" sz="1200" dirty="0"/>
            <a:t>, dan </a:t>
          </a:r>
          <a:r>
            <a:rPr lang="id-ID" sz="1200" dirty="0" err="1"/>
            <a:t>mikrokontroler</a:t>
          </a:r>
          <a:r>
            <a:rPr lang="id-ID" sz="1200" dirty="0"/>
            <a:t> (seperti ESP32), dengan fokus pada penggunaan komponen dalam negeri yang sesuai dengan standar </a:t>
          </a:r>
          <a:r>
            <a:rPr lang="id-ID" sz="1200" b="1" dirty="0"/>
            <a:t>TKDN</a:t>
          </a:r>
          <a:r>
            <a:rPr lang="id-ID" sz="1200" dirty="0"/>
            <a:t>.</a:t>
          </a:r>
          <a:endParaRPr lang="en-ID" sz="1200" dirty="0"/>
        </a:p>
      </dgm:t>
    </dgm:pt>
    <dgm:pt modelId="{B91A5C66-FCC7-4C6B-A09C-CE5CA251D496}" type="parTrans" cxnId="{BF733438-08C4-4CAA-A580-F7AC647763FE}">
      <dgm:prSet/>
      <dgm:spPr/>
      <dgm:t>
        <a:bodyPr/>
        <a:lstStyle/>
        <a:p>
          <a:endParaRPr lang="en-ID" sz="2000"/>
        </a:p>
      </dgm:t>
    </dgm:pt>
    <dgm:pt modelId="{5041C584-5740-4297-8EBE-FA5206BDF65E}" type="sibTrans" cxnId="{BF733438-08C4-4CAA-A580-F7AC647763FE}">
      <dgm:prSet/>
      <dgm:spPr/>
      <dgm:t>
        <a:bodyPr/>
        <a:lstStyle/>
        <a:p>
          <a:endParaRPr lang="en-ID" sz="2000"/>
        </a:p>
      </dgm:t>
    </dgm:pt>
    <dgm:pt modelId="{577C973D-DBFE-45A8-8F57-A561E568A1B8}">
      <dgm:prSet phldrT="[Text]" custT="1"/>
      <dgm:spPr/>
      <dgm:t>
        <a:bodyPr/>
        <a:lstStyle/>
        <a:p>
          <a:pPr>
            <a:buFont typeface="+mj-lt"/>
            <a:buAutoNum type="arabicPeriod"/>
          </a:pPr>
          <a:r>
            <a:rPr lang="id-ID" sz="1200" b="1" dirty="0"/>
            <a:t>Pengembangan Perangkat Lunak</a:t>
          </a:r>
          <a:r>
            <a:rPr lang="id-ID" sz="1200" dirty="0"/>
            <a:t>: Mengembangkan </a:t>
          </a:r>
          <a:r>
            <a:rPr lang="id-ID" sz="1200" dirty="0" err="1"/>
            <a:t>firmware</a:t>
          </a:r>
          <a:r>
            <a:rPr lang="id-ID" sz="1200" dirty="0"/>
            <a:t> untuk mengontrol fungsi alat serta membuat antarmuka yang sederhana dan efisien.</a:t>
          </a:r>
          <a:endParaRPr lang="en-ID" sz="1200" dirty="0"/>
        </a:p>
      </dgm:t>
    </dgm:pt>
    <dgm:pt modelId="{73837233-6F2F-4B23-B607-10C3203D9AD0}" type="parTrans" cxnId="{81551AE5-4DFD-4F2C-A2AE-5AA9924C2B28}">
      <dgm:prSet/>
      <dgm:spPr/>
      <dgm:t>
        <a:bodyPr/>
        <a:lstStyle/>
        <a:p>
          <a:endParaRPr lang="en-ID" sz="2000"/>
        </a:p>
      </dgm:t>
    </dgm:pt>
    <dgm:pt modelId="{0C0A00E0-34EC-4CCD-B846-119BDA0ECEEE}" type="sibTrans" cxnId="{81551AE5-4DFD-4F2C-A2AE-5AA9924C2B28}">
      <dgm:prSet/>
      <dgm:spPr/>
      <dgm:t>
        <a:bodyPr/>
        <a:lstStyle/>
        <a:p>
          <a:endParaRPr lang="en-ID" sz="2000"/>
        </a:p>
      </dgm:t>
    </dgm:pt>
    <dgm:pt modelId="{0CD7E1BF-08D7-4966-9E32-BD47990DBABB}">
      <dgm:prSet phldrT="[Text]" custT="1"/>
      <dgm:spPr/>
      <dgm:t>
        <a:bodyPr/>
        <a:lstStyle/>
        <a:p>
          <a:pPr>
            <a:buFont typeface="+mj-lt"/>
            <a:buAutoNum type="arabicPeriod"/>
          </a:pPr>
          <a:r>
            <a:rPr lang="id-ID" sz="1200" b="1"/>
            <a:t>Pengujian dan Validasi</a:t>
          </a:r>
          <a:r>
            <a:rPr lang="id-ID" sz="1200"/>
            <a:t>: Menguji kemampuan alat dalam berbagai skenario, termasuk pengujian sinyal RF, RFID, dan IR, serta konektivitas IoT.</a:t>
          </a:r>
          <a:endParaRPr lang="en-ID" sz="1200" dirty="0"/>
        </a:p>
      </dgm:t>
    </dgm:pt>
    <dgm:pt modelId="{C99E89C6-F731-47FC-8144-5355056EB3FF}" type="parTrans" cxnId="{AE4FBD50-284D-45AA-A092-96B225C60F8F}">
      <dgm:prSet/>
      <dgm:spPr/>
      <dgm:t>
        <a:bodyPr/>
        <a:lstStyle/>
        <a:p>
          <a:endParaRPr lang="en-ID" sz="2000"/>
        </a:p>
      </dgm:t>
    </dgm:pt>
    <dgm:pt modelId="{B6A6E876-17CC-4182-890E-42946C7F6061}" type="sibTrans" cxnId="{AE4FBD50-284D-45AA-A092-96B225C60F8F}">
      <dgm:prSet/>
      <dgm:spPr/>
      <dgm:t>
        <a:bodyPr/>
        <a:lstStyle/>
        <a:p>
          <a:endParaRPr lang="en-ID" sz="2000"/>
        </a:p>
      </dgm:t>
    </dgm:pt>
    <dgm:pt modelId="{A9D03BC3-926E-4663-B9E9-ED19077F5D27}">
      <dgm:prSet phldrT="[Text]" custT="1"/>
      <dgm:spPr/>
      <dgm:t>
        <a:bodyPr/>
        <a:lstStyle/>
        <a:p>
          <a:pPr>
            <a:buFont typeface="+mj-lt"/>
            <a:buAutoNum type="arabicPeriod"/>
          </a:pPr>
          <a:r>
            <a:rPr lang="id-ID" sz="1200" b="1" dirty="0"/>
            <a:t>Evaluasi TKDN</a:t>
          </a:r>
          <a:r>
            <a:rPr lang="id-ID" sz="1200" dirty="0"/>
            <a:t>: Menghitung dan memastikan komponen yang digunakan memenuhi syarat minimal TKDN, serta meneliti potensi penggunaan lebih banyak komponen lokal di masa depan.</a:t>
          </a:r>
          <a:endParaRPr lang="en-ID" sz="1200" dirty="0"/>
        </a:p>
      </dgm:t>
    </dgm:pt>
    <dgm:pt modelId="{EA25596E-975B-4462-B18B-F879CBECB27C}" type="parTrans" cxnId="{8859955A-231C-4337-989D-99F3875F23F4}">
      <dgm:prSet/>
      <dgm:spPr/>
      <dgm:t>
        <a:bodyPr/>
        <a:lstStyle/>
        <a:p>
          <a:endParaRPr lang="en-ID" sz="2000"/>
        </a:p>
      </dgm:t>
    </dgm:pt>
    <dgm:pt modelId="{0534650C-6229-46C6-A552-F9EF373F91C4}" type="sibTrans" cxnId="{8859955A-231C-4337-989D-99F3875F23F4}">
      <dgm:prSet/>
      <dgm:spPr/>
      <dgm:t>
        <a:bodyPr/>
        <a:lstStyle/>
        <a:p>
          <a:endParaRPr lang="en-ID" sz="2000"/>
        </a:p>
      </dgm:t>
    </dgm:pt>
    <dgm:pt modelId="{60033205-1343-42CE-A31B-BD210D191DB1}" type="pres">
      <dgm:prSet presAssocID="{F9B89F7E-9068-4A7D-9439-09917B817745}" presName="CompostProcess" presStyleCnt="0">
        <dgm:presLayoutVars>
          <dgm:dir/>
          <dgm:resizeHandles val="exact"/>
        </dgm:presLayoutVars>
      </dgm:prSet>
      <dgm:spPr/>
    </dgm:pt>
    <dgm:pt modelId="{B2D290B2-4A43-41D8-A203-9767A4B14D36}" type="pres">
      <dgm:prSet presAssocID="{F9B89F7E-9068-4A7D-9439-09917B817745}" presName="arrow" presStyleLbl="bgShp" presStyleIdx="0" presStyleCnt="1"/>
      <dgm:spPr/>
    </dgm:pt>
    <dgm:pt modelId="{A3B07C78-CF59-4F53-99CE-4A746279C17D}" type="pres">
      <dgm:prSet presAssocID="{F9B89F7E-9068-4A7D-9439-09917B817745}" presName="linearProcess" presStyleCnt="0"/>
      <dgm:spPr/>
    </dgm:pt>
    <dgm:pt modelId="{BB8FC9EA-DFB8-4A2B-8DB8-B81B4ADD45DB}" type="pres">
      <dgm:prSet presAssocID="{C2D2AFEC-8986-4C39-A977-D7C83F7A3637}" presName="textNode" presStyleLbl="node1" presStyleIdx="0" presStyleCnt="6">
        <dgm:presLayoutVars>
          <dgm:bulletEnabled val="1"/>
        </dgm:presLayoutVars>
      </dgm:prSet>
      <dgm:spPr/>
    </dgm:pt>
    <dgm:pt modelId="{BB726DEF-7412-4E7F-A569-F338B1EB4FA3}" type="pres">
      <dgm:prSet presAssocID="{8AEA58B2-E4B0-489A-B634-0258A237490B}" presName="sibTrans" presStyleCnt="0"/>
      <dgm:spPr/>
    </dgm:pt>
    <dgm:pt modelId="{B49051A8-C750-418E-A2E6-B6E76D24B5CA}" type="pres">
      <dgm:prSet presAssocID="{DE61AE6A-B55E-4D42-BCDA-E4697A39B76F}" presName="textNode" presStyleLbl="node1" presStyleIdx="1" presStyleCnt="6">
        <dgm:presLayoutVars>
          <dgm:bulletEnabled val="1"/>
        </dgm:presLayoutVars>
      </dgm:prSet>
      <dgm:spPr/>
    </dgm:pt>
    <dgm:pt modelId="{8F451BC8-AEED-4FF1-8C80-A89C65EEAFDC}" type="pres">
      <dgm:prSet presAssocID="{3F902618-F526-4787-8CBE-8C0EB5755569}" presName="sibTrans" presStyleCnt="0"/>
      <dgm:spPr/>
    </dgm:pt>
    <dgm:pt modelId="{6844423F-22C8-4699-8557-501F69BB2C8E}" type="pres">
      <dgm:prSet presAssocID="{C152714D-504B-4EB2-901A-4BEFE54F505B}" presName="textNode" presStyleLbl="node1" presStyleIdx="2" presStyleCnt="6" custScaleY="136654">
        <dgm:presLayoutVars>
          <dgm:bulletEnabled val="1"/>
        </dgm:presLayoutVars>
      </dgm:prSet>
      <dgm:spPr/>
    </dgm:pt>
    <dgm:pt modelId="{231FA67F-B8E9-4FA2-8854-CA0D885BF9E8}" type="pres">
      <dgm:prSet presAssocID="{5041C584-5740-4297-8EBE-FA5206BDF65E}" presName="sibTrans" presStyleCnt="0"/>
      <dgm:spPr/>
    </dgm:pt>
    <dgm:pt modelId="{92FDC236-F287-4C3D-BE28-F42DAF5F6412}" type="pres">
      <dgm:prSet presAssocID="{577C973D-DBFE-45A8-8F57-A561E568A1B8}" presName="textNode" presStyleLbl="node1" presStyleIdx="3" presStyleCnt="6">
        <dgm:presLayoutVars>
          <dgm:bulletEnabled val="1"/>
        </dgm:presLayoutVars>
      </dgm:prSet>
      <dgm:spPr/>
    </dgm:pt>
    <dgm:pt modelId="{BB06D0BA-79B0-4228-BFE2-6FD457EC850A}" type="pres">
      <dgm:prSet presAssocID="{0C0A00E0-34EC-4CCD-B846-119BDA0ECEEE}" presName="sibTrans" presStyleCnt="0"/>
      <dgm:spPr/>
    </dgm:pt>
    <dgm:pt modelId="{7B874D22-8443-4B69-BB16-323537F6EFF6}" type="pres">
      <dgm:prSet presAssocID="{0CD7E1BF-08D7-4966-9E32-BD47990DBABB}" presName="textNode" presStyleLbl="node1" presStyleIdx="4" presStyleCnt="6">
        <dgm:presLayoutVars>
          <dgm:bulletEnabled val="1"/>
        </dgm:presLayoutVars>
      </dgm:prSet>
      <dgm:spPr/>
    </dgm:pt>
    <dgm:pt modelId="{58C780A3-74CB-44B4-AA58-0E82BA6BF2A5}" type="pres">
      <dgm:prSet presAssocID="{B6A6E876-17CC-4182-890E-42946C7F6061}" presName="sibTrans" presStyleCnt="0"/>
      <dgm:spPr/>
    </dgm:pt>
    <dgm:pt modelId="{01BDB187-F16C-435B-AF98-0379D89F9343}" type="pres">
      <dgm:prSet presAssocID="{A9D03BC3-926E-4663-B9E9-ED19077F5D27}" presName="textNode" presStyleLbl="node1" presStyleIdx="5" presStyleCnt="6" custScaleY="105805">
        <dgm:presLayoutVars>
          <dgm:bulletEnabled val="1"/>
        </dgm:presLayoutVars>
      </dgm:prSet>
      <dgm:spPr/>
    </dgm:pt>
  </dgm:ptLst>
  <dgm:cxnLst>
    <dgm:cxn modelId="{D01F1C19-C2C4-4C19-8573-0F17DF546B30}" type="presOf" srcId="{DE61AE6A-B55E-4D42-BCDA-E4697A39B76F}" destId="{B49051A8-C750-418E-A2E6-B6E76D24B5CA}" srcOrd="0" destOrd="0" presId="urn:microsoft.com/office/officeart/2005/8/layout/hProcess9"/>
    <dgm:cxn modelId="{AB70B125-4A1E-43EF-98B3-4429E93652F6}" srcId="{F9B89F7E-9068-4A7D-9439-09917B817745}" destId="{C2D2AFEC-8986-4C39-A977-D7C83F7A3637}" srcOrd="0" destOrd="0" parTransId="{570BB9DA-C666-469F-936E-D50CD152D55D}" sibTransId="{8AEA58B2-E4B0-489A-B634-0258A237490B}"/>
    <dgm:cxn modelId="{BF733438-08C4-4CAA-A580-F7AC647763FE}" srcId="{F9B89F7E-9068-4A7D-9439-09917B817745}" destId="{C152714D-504B-4EB2-901A-4BEFE54F505B}" srcOrd="2" destOrd="0" parTransId="{B91A5C66-FCC7-4C6B-A09C-CE5CA251D496}" sibTransId="{5041C584-5740-4297-8EBE-FA5206BDF65E}"/>
    <dgm:cxn modelId="{32BB726D-AAE5-442B-BDEA-2C66C6ACCABA}" type="presOf" srcId="{A9D03BC3-926E-4663-B9E9-ED19077F5D27}" destId="{01BDB187-F16C-435B-AF98-0379D89F9343}" srcOrd="0" destOrd="0" presId="urn:microsoft.com/office/officeart/2005/8/layout/hProcess9"/>
    <dgm:cxn modelId="{AE4FBD50-284D-45AA-A092-96B225C60F8F}" srcId="{F9B89F7E-9068-4A7D-9439-09917B817745}" destId="{0CD7E1BF-08D7-4966-9E32-BD47990DBABB}" srcOrd="4" destOrd="0" parTransId="{C99E89C6-F731-47FC-8144-5355056EB3FF}" sibTransId="{B6A6E876-17CC-4182-890E-42946C7F6061}"/>
    <dgm:cxn modelId="{FC633572-25D7-43F4-B93F-CFBBE60D5954}" type="presOf" srcId="{0CD7E1BF-08D7-4966-9E32-BD47990DBABB}" destId="{7B874D22-8443-4B69-BB16-323537F6EFF6}" srcOrd="0" destOrd="0" presId="urn:microsoft.com/office/officeart/2005/8/layout/hProcess9"/>
    <dgm:cxn modelId="{B7F32653-B0DD-4AD1-A8CF-AEAD8B0D0AEB}" type="presOf" srcId="{F9B89F7E-9068-4A7D-9439-09917B817745}" destId="{60033205-1343-42CE-A31B-BD210D191DB1}" srcOrd="0" destOrd="0" presId="urn:microsoft.com/office/officeart/2005/8/layout/hProcess9"/>
    <dgm:cxn modelId="{8859955A-231C-4337-989D-99F3875F23F4}" srcId="{F9B89F7E-9068-4A7D-9439-09917B817745}" destId="{A9D03BC3-926E-4663-B9E9-ED19077F5D27}" srcOrd="5" destOrd="0" parTransId="{EA25596E-975B-4462-B18B-F879CBECB27C}" sibTransId="{0534650C-6229-46C6-A552-F9EF373F91C4}"/>
    <dgm:cxn modelId="{0B097295-D293-402E-B495-C3A819E2D18B}" type="presOf" srcId="{577C973D-DBFE-45A8-8F57-A561E568A1B8}" destId="{92FDC236-F287-4C3D-BE28-F42DAF5F6412}" srcOrd="0" destOrd="0" presId="urn:microsoft.com/office/officeart/2005/8/layout/hProcess9"/>
    <dgm:cxn modelId="{D30F7795-6CDB-4C3B-9636-14F93EC00185}" type="presOf" srcId="{C2D2AFEC-8986-4C39-A977-D7C83F7A3637}" destId="{BB8FC9EA-DFB8-4A2B-8DB8-B81B4ADD45DB}" srcOrd="0" destOrd="0" presId="urn:microsoft.com/office/officeart/2005/8/layout/hProcess9"/>
    <dgm:cxn modelId="{CED6FAAB-BF25-44B7-9DAE-A1849DD9AFD6}" type="presOf" srcId="{C152714D-504B-4EB2-901A-4BEFE54F505B}" destId="{6844423F-22C8-4699-8557-501F69BB2C8E}" srcOrd="0" destOrd="0" presId="urn:microsoft.com/office/officeart/2005/8/layout/hProcess9"/>
    <dgm:cxn modelId="{693847E0-B44D-4AC7-98A2-1484FF8F03DB}" srcId="{F9B89F7E-9068-4A7D-9439-09917B817745}" destId="{DE61AE6A-B55E-4D42-BCDA-E4697A39B76F}" srcOrd="1" destOrd="0" parTransId="{8C732686-1CB2-4F5E-A567-AFFF87088407}" sibTransId="{3F902618-F526-4787-8CBE-8C0EB5755569}"/>
    <dgm:cxn modelId="{81551AE5-4DFD-4F2C-A2AE-5AA9924C2B28}" srcId="{F9B89F7E-9068-4A7D-9439-09917B817745}" destId="{577C973D-DBFE-45A8-8F57-A561E568A1B8}" srcOrd="3" destOrd="0" parTransId="{73837233-6F2F-4B23-B607-10C3203D9AD0}" sibTransId="{0C0A00E0-34EC-4CCD-B846-119BDA0ECEEE}"/>
    <dgm:cxn modelId="{83DAD2BE-6E29-4FD7-92A4-6367692148F7}" type="presParOf" srcId="{60033205-1343-42CE-A31B-BD210D191DB1}" destId="{B2D290B2-4A43-41D8-A203-9767A4B14D36}" srcOrd="0" destOrd="0" presId="urn:microsoft.com/office/officeart/2005/8/layout/hProcess9"/>
    <dgm:cxn modelId="{E60E9825-E215-49D0-A94A-2F0ABEC828B3}" type="presParOf" srcId="{60033205-1343-42CE-A31B-BD210D191DB1}" destId="{A3B07C78-CF59-4F53-99CE-4A746279C17D}" srcOrd="1" destOrd="0" presId="urn:microsoft.com/office/officeart/2005/8/layout/hProcess9"/>
    <dgm:cxn modelId="{FF50FF60-4A8A-4BAC-8780-1D75937A6748}" type="presParOf" srcId="{A3B07C78-CF59-4F53-99CE-4A746279C17D}" destId="{BB8FC9EA-DFB8-4A2B-8DB8-B81B4ADD45DB}" srcOrd="0" destOrd="0" presId="urn:microsoft.com/office/officeart/2005/8/layout/hProcess9"/>
    <dgm:cxn modelId="{D11AF54C-2B2F-4765-A2CF-328E7FA6AC28}" type="presParOf" srcId="{A3B07C78-CF59-4F53-99CE-4A746279C17D}" destId="{BB726DEF-7412-4E7F-A569-F338B1EB4FA3}" srcOrd="1" destOrd="0" presId="urn:microsoft.com/office/officeart/2005/8/layout/hProcess9"/>
    <dgm:cxn modelId="{EF50F209-2B22-45D7-8E7F-8062BD565618}" type="presParOf" srcId="{A3B07C78-CF59-4F53-99CE-4A746279C17D}" destId="{B49051A8-C750-418E-A2E6-B6E76D24B5CA}" srcOrd="2" destOrd="0" presId="urn:microsoft.com/office/officeart/2005/8/layout/hProcess9"/>
    <dgm:cxn modelId="{21A55145-6850-4D1C-AC4E-57ED6C0B5A89}" type="presParOf" srcId="{A3B07C78-CF59-4F53-99CE-4A746279C17D}" destId="{8F451BC8-AEED-4FF1-8C80-A89C65EEAFDC}" srcOrd="3" destOrd="0" presId="urn:microsoft.com/office/officeart/2005/8/layout/hProcess9"/>
    <dgm:cxn modelId="{A491A799-A8F3-4C83-A67A-10B953A0E926}" type="presParOf" srcId="{A3B07C78-CF59-4F53-99CE-4A746279C17D}" destId="{6844423F-22C8-4699-8557-501F69BB2C8E}" srcOrd="4" destOrd="0" presId="urn:microsoft.com/office/officeart/2005/8/layout/hProcess9"/>
    <dgm:cxn modelId="{E614C5FF-69AC-4189-9FBA-E10D724EA61E}" type="presParOf" srcId="{A3B07C78-CF59-4F53-99CE-4A746279C17D}" destId="{231FA67F-B8E9-4FA2-8854-CA0D885BF9E8}" srcOrd="5" destOrd="0" presId="urn:microsoft.com/office/officeart/2005/8/layout/hProcess9"/>
    <dgm:cxn modelId="{6A764AEA-048C-4083-93B4-312B75908DF7}" type="presParOf" srcId="{A3B07C78-CF59-4F53-99CE-4A746279C17D}" destId="{92FDC236-F287-4C3D-BE28-F42DAF5F6412}" srcOrd="6" destOrd="0" presId="urn:microsoft.com/office/officeart/2005/8/layout/hProcess9"/>
    <dgm:cxn modelId="{5D394C87-8CCB-46DB-9433-A4D08F354666}" type="presParOf" srcId="{A3B07C78-CF59-4F53-99CE-4A746279C17D}" destId="{BB06D0BA-79B0-4228-BFE2-6FD457EC850A}" srcOrd="7" destOrd="0" presId="urn:microsoft.com/office/officeart/2005/8/layout/hProcess9"/>
    <dgm:cxn modelId="{EC9A5E77-E777-4081-BCBC-F43B19F120E8}" type="presParOf" srcId="{A3B07C78-CF59-4F53-99CE-4A746279C17D}" destId="{7B874D22-8443-4B69-BB16-323537F6EFF6}" srcOrd="8" destOrd="0" presId="urn:microsoft.com/office/officeart/2005/8/layout/hProcess9"/>
    <dgm:cxn modelId="{AB3E997D-050E-44D6-AE83-8AD605976EDC}" type="presParOf" srcId="{A3B07C78-CF59-4F53-99CE-4A746279C17D}" destId="{58C780A3-74CB-44B4-AA58-0E82BA6BF2A5}" srcOrd="9" destOrd="0" presId="urn:microsoft.com/office/officeart/2005/8/layout/hProcess9"/>
    <dgm:cxn modelId="{D640A2E2-A7CF-4469-9FDC-D6FDFC818E70}" type="presParOf" srcId="{A3B07C78-CF59-4F53-99CE-4A746279C17D}" destId="{01BDB187-F16C-435B-AF98-0379D89F9343}" srcOrd="10" destOrd="0" presId="urn:microsoft.com/office/officeart/2005/8/layout/hProcess9"/>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2D290B2-4A43-41D8-A203-9767A4B14D36}">
      <dsp:nvSpPr>
        <dsp:cNvPr id="0" name=""/>
        <dsp:cNvSpPr/>
      </dsp:nvSpPr>
      <dsp:spPr>
        <a:xfrm>
          <a:off x="895883" y="0"/>
          <a:ext cx="10153345" cy="5001767"/>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B8FC9EA-DFB8-4A2B-8DB8-B81B4ADD45DB}">
      <dsp:nvSpPr>
        <dsp:cNvPr id="0" name=""/>
        <dsp:cNvSpPr/>
      </dsp:nvSpPr>
      <dsp:spPr>
        <a:xfrm>
          <a:off x="145" y="1500530"/>
          <a:ext cx="1748022" cy="200070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id-ID" sz="1200" b="1" kern="1200" dirty="0"/>
            <a:t>Studi Literatur</a:t>
          </a:r>
          <a:r>
            <a:rPr lang="id-ID" sz="1200" kern="1200" dirty="0"/>
            <a:t>: Mengkaji fitur dan arsitektur pada perangkat serupa</a:t>
          </a:r>
          <a:endParaRPr lang="en-ID" sz="1200" kern="1200" dirty="0"/>
        </a:p>
      </dsp:txBody>
      <dsp:txXfrm>
        <a:off x="85476" y="1585861"/>
        <a:ext cx="1577360" cy="1830045"/>
      </dsp:txXfrm>
    </dsp:sp>
    <dsp:sp modelId="{B49051A8-C750-418E-A2E6-B6E76D24B5CA}">
      <dsp:nvSpPr>
        <dsp:cNvPr id="0" name=""/>
        <dsp:cNvSpPr/>
      </dsp:nvSpPr>
      <dsp:spPr>
        <a:xfrm>
          <a:off x="2039505" y="1500530"/>
          <a:ext cx="1748022" cy="200070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Font typeface="+mj-lt"/>
            <a:buNone/>
          </a:pPr>
          <a:r>
            <a:rPr lang="id-ID" sz="1200" b="1" kern="1200" dirty="0"/>
            <a:t>Perancangan Sistem</a:t>
          </a:r>
          <a:r>
            <a:rPr lang="id-ID" sz="1200" kern="1200" dirty="0"/>
            <a:t>: Merancang arsitektur perangkat keras dan perangkat lunak yang mendukung fungsionalitas yang diinginkan.</a:t>
          </a:r>
          <a:endParaRPr lang="en-ID" sz="1200" kern="1200" dirty="0"/>
        </a:p>
      </dsp:txBody>
      <dsp:txXfrm>
        <a:off x="2124836" y="1585861"/>
        <a:ext cx="1577360" cy="1830045"/>
      </dsp:txXfrm>
    </dsp:sp>
    <dsp:sp modelId="{6844423F-22C8-4699-8557-501F69BB2C8E}">
      <dsp:nvSpPr>
        <dsp:cNvPr id="0" name=""/>
        <dsp:cNvSpPr/>
      </dsp:nvSpPr>
      <dsp:spPr>
        <a:xfrm>
          <a:off x="4078864" y="1133860"/>
          <a:ext cx="1748022" cy="273404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Font typeface="+mj-lt"/>
            <a:buNone/>
          </a:pPr>
          <a:r>
            <a:rPr lang="id-ID" sz="1200" b="1" kern="1200" dirty="0"/>
            <a:t>Pengembangan Perangkat Keras</a:t>
          </a:r>
          <a:r>
            <a:rPr lang="id-ID" sz="1200" kern="1200" dirty="0"/>
            <a:t>: Membangun prototipe fisik alat menggunakan modul RF, RFID/NFC </a:t>
          </a:r>
          <a:r>
            <a:rPr lang="id-ID" sz="1200" kern="1200" dirty="0" err="1"/>
            <a:t>reader</a:t>
          </a:r>
          <a:r>
            <a:rPr lang="id-ID" sz="1200" kern="1200" dirty="0"/>
            <a:t>, dan </a:t>
          </a:r>
          <a:r>
            <a:rPr lang="id-ID" sz="1200" kern="1200" dirty="0" err="1"/>
            <a:t>mikrokontroler</a:t>
          </a:r>
          <a:r>
            <a:rPr lang="id-ID" sz="1200" kern="1200" dirty="0"/>
            <a:t> (seperti ESP32), dengan fokus pada penggunaan komponen dalam negeri yang sesuai dengan standar </a:t>
          </a:r>
          <a:r>
            <a:rPr lang="id-ID" sz="1200" b="1" kern="1200" dirty="0"/>
            <a:t>TKDN</a:t>
          </a:r>
          <a:r>
            <a:rPr lang="id-ID" sz="1200" kern="1200" dirty="0"/>
            <a:t>.</a:t>
          </a:r>
          <a:endParaRPr lang="en-ID" sz="1200" kern="1200" dirty="0"/>
        </a:p>
      </dsp:txBody>
      <dsp:txXfrm>
        <a:off x="4164195" y="1219191"/>
        <a:ext cx="1577360" cy="2563384"/>
      </dsp:txXfrm>
    </dsp:sp>
    <dsp:sp modelId="{92FDC236-F287-4C3D-BE28-F42DAF5F6412}">
      <dsp:nvSpPr>
        <dsp:cNvPr id="0" name=""/>
        <dsp:cNvSpPr/>
      </dsp:nvSpPr>
      <dsp:spPr>
        <a:xfrm>
          <a:off x="6118224" y="1500530"/>
          <a:ext cx="1748022" cy="200070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Font typeface="+mj-lt"/>
            <a:buNone/>
          </a:pPr>
          <a:r>
            <a:rPr lang="id-ID" sz="1200" b="1" kern="1200" dirty="0"/>
            <a:t>Pengembangan Perangkat Lunak</a:t>
          </a:r>
          <a:r>
            <a:rPr lang="id-ID" sz="1200" kern="1200" dirty="0"/>
            <a:t>: Mengembangkan </a:t>
          </a:r>
          <a:r>
            <a:rPr lang="id-ID" sz="1200" kern="1200" dirty="0" err="1"/>
            <a:t>firmware</a:t>
          </a:r>
          <a:r>
            <a:rPr lang="id-ID" sz="1200" kern="1200" dirty="0"/>
            <a:t> untuk mengontrol fungsi alat serta membuat antarmuka yang sederhana dan efisien.</a:t>
          </a:r>
          <a:endParaRPr lang="en-ID" sz="1200" kern="1200" dirty="0"/>
        </a:p>
      </dsp:txBody>
      <dsp:txXfrm>
        <a:off x="6203555" y="1585861"/>
        <a:ext cx="1577360" cy="1830045"/>
      </dsp:txXfrm>
    </dsp:sp>
    <dsp:sp modelId="{7B874D22-8443-4B69-BB16-323537F6EFF6}">
      <dsp:nvSpPr>
        <dsp:cNvPr id="0" name=""/>
        <dsp:cNvSpPr/>
      </dsp:nvSpPr>
      <dsp:spPr>
        <a:xfrm>
          <a:off x="8157584" y="1500530"/>
          <a:ext cx="1748022" cy="200070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Font typeface="+mj-lt"/>
            <a:buNone/>
          </a:pPr>
          <a:r>
            <a:rPr lang="id-ID" sz="1200" b="1" kern="1200"/>
            <a:t>Pengujian dan Validasi</a:t>
          </a:r>
          <a:r>
            <a:rPr lang="id-ID" sz="1200" kern="1200"/>
            <a:t>: Menguji kemampuan alat dalam berbagai skenario, termasuk pengujian sinyal RF, RFID, dan IR, serta konektivitas IoT.</a:t>
          </a:r>
          <a:endParaRPr lang="en-ID" sz="1200" kern="1200" dirty="0"/>
        </a:p>
      </dsp:txBody>
      <dsp:txXfrm>
        <a:off x="8242915" y="1585861"/>
        <a:ext cx="1577360" cy="1830045"/>
      </dsp:txXfrm>
    </dsp:sp>
    <dsp:sp modelId="{01BDB187-F16C-435B-AF98-0379D89F9343}">
      <dsp:nvSpPr>
        <dsp:cNvPr id="0" name=""/>
        <dsp:cNvSpPr/>
      </dsp:nvSpPr>
      <dsp:spPr>
        <a:xfrm>
          <a:off x="10196943" y="1442459"/>
          <a:ext cx="1748022" cy="211684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Font typeface="+mj-lt"/>
            <a:buNone/>
          </a:pPr>
          <a:r>
            <a:rPr lang="id-ID" sz="1200" b="1" kern="1200" dirty="0"/>
            <a:t>Evaluasi TKDN</a:t>
          </a:r>
          <a:r>
            <a:rPr lang="id-ID" sz="1200" kern="1200" dirty="0"/>
            <a:t>: Menghitung dan memastikan komponen yang digunakan memenuhi syarat minimal TKDN, serta meneliti potensi penggunaan lebih banyak komponen lokal di masa depan.</a:t>
          </a:r>
          <a:endParaRPr lang="en-ID" sz="1200" kern="1200" dirty="0"/>
        </a:p>
      </dsp:txBody>
      <dsp:txXfrm>
        <a:off x="10282274" y="1527790"/>
        <a:ext cx="1577360" cy="1946186"/>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Relationships xmlns="http://schemas.openxmlformats.org/package/2006/relationships"><Relationship Id="rId1" Type="http://schemas.openxmlformats.org/officeDocument/2006/relationships/theme" Target="../theme/theme13.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75" name="PlaceHolder 1"/>
          <p:cNvSpPr>
            <a:spLocks noGrp="1"/>
          </p:cNvSpPr>
          <p:nvPr>
            <p:ph type="sldImg"/>
          </p:nvPr>
        </p:nvSpPr>
        <p:spPr>
          <a:xfrm>
            <a:off x="533520" y="764280"/>
            <a:ext cx="6704640" cy="3771360"/>
          </a:xfrm>
          <a:prstGeom prst="rect">
            <a:avLst/>
          </a:prstGeom>
          <a:noFill/>
          <a:ln w="0">
            <a:noFill/>
          </a:ln>
        </p:spPr>
        <p:txBody>
          <a:bodyPr lIns="0" rIns="0" tIns="0" bIns="0" anchor="ctr">
            <a:noAutofit/>
          </a:bodyPr>
          <a:p>
            <a:r>
              <a:rPr b="0" lang="en-US" sz="1800" strike="noStrike" u="none">
                <a:solidFill>
                  <a:schemeClr val="dk1"/>
                </a:solidFill>
                <a:uFillTx/>
                <a:latin typeface="Grandview"/>
              </a:rPr>
              <a:t>Click to move the slide</a:t>
            </a:r>
            <a:endParaRPr b="0" lang="en-US" sz="1800" strike="noStrike" u="none">
              <a:solidFill>
                <a:schemeClr val="dk1"/>
              </a:solidFill>
              <a:uFillTx/>
              <a:latin typeface="Grandview"/>
            </a:endParaRPr>
          </a:p>
        </p:txBody>
      </p:sp>
      <p:sp>
        <p:nvSpPr>
          <p:cNvPr id="676" name="PlaceHolder 2"/>
          <p:cNvSpPr>
            <a:spLocks noGrp="1"/>
          </p:cNvSpPr>
          <p:nvPr>
            <p:ph type="body"/>
          </p:nvPr>
        </p:nvSpPr>
        <p:spPr>
          <a:xfrm>
            <a:off x="777240" y="4777560"/>
            <a:ext cx="6217560" cy="4525920"/>
          </a:xfrm>
          <a:prstGeom prst="rect">
            <a:avLst/>
          </a:prstGeom>
          <a:noFill/>
          <a:ln w="0">
            <a:noFill/>
          </a:ln>
        </p:spPr>
        <p:txBody>
          <a:bodyPr lIns="0" rIns="0" tIns="0" bIns="0" anchor="t">
            <a:noAutofit/>
          </a:bodyPr>
          <a:p>
            <a:pPr marL="216000" indent="-216000">
              <a:buNone/>
            </a:pPr>
            <a:r>
              <a:rPr b="0" lang="en-US" sz="2000" strike="noStrike" u="none">
                <a:solidFill>
                  <a:srgbClr val="000000"/>
                </a:solidFill>
                <a:uFillTx/>
                <a:latin typeface="Arial"/>
              </a:rPr>
              <a:t>Click to edit the notes format</a:t>
            </a:r>
            <a:endParaRPr b="0" lang="en-US" sz="2000" strike="noStrike" u="none">
              <a:solidFill>
                <a:srgbClr val="000000"/>
              </a:solidFill>
              <a:uFillTx/>
              <a:latin typeface="Arial"/>
            </a:endParaRPr>
          </a:p>
        </p:txBody>
      </p:sp>
      <p:sp>
        <p:nvSpPr>
          <p:cNvPr id="677" name="PlaceHolder 3"/>
          <p:cNvSpPr>
            <a:spLocks noGrp="1"/>
          </p:cNvSpPr>
          <p:nvPr>
            <p:ph type="hdr"/>
          </p:nvPr>
        </p:nvSpPr>
        <p:spPr>
          <a:xfrm>
            <a:off x="0" y="0"/>
            <a:ext cx="3372840" cy="502560"/>
          </a:xfrm>
          <a:prstGeom prst="rect">
            <a:avLst/>
          </a:prstGeom>
          <a:noFill/>
          <a:ln w="0">
            <a:noFill/>
          </a:ln>
        </p:spPr>
        <p:txBody>
          <a:bodyPr lIns="0" rIns="0" tIns="0" bIns="0" anchor="t">
            <a:noAutofit/>
          </a:bodyPr>
          <a:p>
            <a:pPr indent="0">
              <a:buNone/>
            </a:pPr>
            <a:r>
              <a:rPr b="0" lang="en-US" sz="1400" strike="noStrike" u="none">
                <a:solidFill>
                  <a:srgbClr val="000000"/>
                </a:solidFill>
                <a:uFillTx/>
                <a:latin typeface="Times New Roman"/>
              </a:rPr>
              <a:t> </a:t>
            </a:r>
            <a:endParaRPr b="0" lang="en-US" sz="1400" strike="noStrike" u="none">
              <a:solidFill>
                <a:srgbClr val="000000"/>
              </a:solidFill>
              <a:uFillTx/>
              <a:latin typeface="Times New Roman"/>
            </a:endParaRPr>
          </a:p>
        </p:txBody>
      </p:sp>
      <p:sp>
        <p:nvSpPr>
          <p:cNvPr id="678" name="PlaceHolder 4"/>
          <p:cNvSpPr>
            <a:spLocks noGrp="1"/>
          </p:cNvSpPr>
          <p:nvPr>
            <p:ph type="dt" idx="37"/>
          </p:nvPr>
        </p:nvSpPr>
        <p:spPr>
          <a:xfrm>
            <a:off x="4399200" y="0"/>
            <a:ext cx="3372840" cy="502560"/>
          </a:xfrm>
          <a:prstGeom prst="rect">
            <a:avLst/>
          </a:prstGeom>
          <a:noFill/>
          <a:ln w="0">
            <a:noFill/>
          </a:ln>
        </p:spPr>
        <p:txBody>
          <a:bodyPr lIns="0" rIns="0" tIns="0" bIns="0" anchor="t">
            <a:noAutofit/>
          </a:bodyPr>
          <a:lstStyle>
            <a:lvl1pPr indent="0" algn="r">
              <a:buNone/>
              <a:defRPr b="0" lang="en-US" sz="1400" strike="noStrike" u="none">
                <a:solidFill>
                  <a:srgbClr val="000000"/>
                </a:solidFill>
                <a:uFillTx/>
                <a:latin typeface="Times New Roman"/>
              </a:defRPr>
            </a:lvl1pPr>
          </a:lstStyle>
          <a:p>
            <a:pPr indent="0" algn="r">
              <a:buNone/>
            </a:pPr>
            <a:r>
              <a:rPr b="0" lang="en-US" sz="1400" strike="noStrike" u="none">
                <a:solidFill>
                  <a:srgbClr val="000000"/>
                </a:solidFill>
                <a:uFillTx/>
                <a:latin typeface="Times New Roman"/>
              </a:rPr>
              <a:t> </a:t>
            </a:r>
            <a:endParaRPr b="0" lang="en-US" sz="1400" strike="noStrike" u="none">
              <a:solidFill>
                <a:srgbClr val="000000"/>
              </a:solidFill>
              <a:uFillTx/>
              <a:latin typeface="Times New Roman"/>
            </a:endParaRPr>
          </a:p>
        </p:txBody>
      </p:sp>
      <p:sp>
        <p:nvSpPr>
          <p:cNvPr id="679" name="PlaceHolder 5"/>
          <p:cNvSpPr>
            <a:spLocks noGrp="1"/>
          </p:cNvSpPr>
          <p:nvPr>
            <p:ph type="ftr" idx="38"/>
          </p:nvPr>
        </p:nvSpPr>
        <p:spPr>
          <a:xfrm>
            <a:off x="0" y="9555480"/>
            <a:ext cx="3372840" cy="502560"/>
          </a:xfrm>
          <a:prstGeom prst="rect">
            <a:avLst/>
          </a:prstGeom>
          <a:noFill/>
          <a:ln w="0">
            <a:noFill/>
          </a:ln>
        </p:spPr>
        <p:txBody>
          <a:bodyPr lIns="0" rIns="0" tIns="0" bIns="0" anchor="b">
            <a:noAutofit/>
          </a:bodyPr>
          <a:lstStyle>
            <a:lvl1pPr indent="0">
              <a:buNone/>
              <a:defRPr b="0" lang="en-US" sz="1400" strike="noStrike" u="none">
                <a:solidFill>
                  <a:srgbClr val="000000"/>
                </a:solidFill>
                <a:uFillTx/>
                <a:latin typeface="Times New Roman"/>
              </a:defRPr>
            </a:lvl1pPr>
          </a:lstStyle>
          <a:p>
            <a:pPr indent="0">
              <a:buNone/>
            </a:pPr>
            <a:r>
              <a:rPr b="0" lang="en-US" sz="1400" strike="noStrike" u="none">
                <a:solidFill>
                  <a:srgbClr val="000000"/>
                </a:solidFill>
                <a:uFillTx/>
                <a:latin typeface="Times New Roman"/>
              </a:rPr>
              <a:t> </a:t>
            </a:r>
            <a:endParaRPr b="0" lang="en-US" sz="1400" strike="noStrike" u="none">
              <a:solidFill>
                <a:srgbClr val="000000"/>
              </a:solidFill>
              <a:uFillTx/>
              <a:latin typeface="Times New Roman"/>
            </a:endParaRPr>
          </a:p>
        </p:txBody>
      </p:sp>
      <p:sp>
        <p:nvSpPr>
          <p:cNvPr id="680" name="PlaceHolder 6"/>
          <p:cNvSpPr>
            <a:spLocks noGrp="1"/>
          </p:cNvSpPr>
          <p:nvPr>
            <p:ph type="sldNum" idx="39"/>
          </p:nvPr>
        </p:nvSpPr>
        <p:spPr>
          <a:xfrm>
            <a:off x="4399200" y="9555480"/>
            <a:ext cx="3372840" cy="502560"/>
          </a:xfrm>
          <a:prstGeom prst="rect">
            <a:avLst/>
          </a:prstGeom>
          <a:noFill/>
          <a:ln w="0">
            <a:noFill/>
          </a:ln>
        </p:spPr>
        <p:txBody>
          <a:bodyPr lIns="0" rIns="0" tIns="0" bIns="0" anchor="b">
            <a:noAutofit/>
          </a:bodyPr>
          <a:lstStyle>
            <a:lvl1pPr indent="0" algn="r">
              <a:buNone/>
              <a:defRPr b="0" lang="en-US" sz="1400" strike="noStrike" u="none">
                <a:solidFill>
                  <a:srgbClr val="000000"/>
                </a:solidFill>
                <a:uFillTx/>
                <a:latin typeface="Times New Roman"/>
              </a:defRPr>
            </a:lvl1pPr>
          </a:lstStyle>
          <a:p>
            <a:pPr indent="0" algn="r">
              <a:buNone/>
            </a:pPr>
            <a:fld id="{96E20E42-26F5-4C13-B821-D2DD4A606F82}" type="slidenum">
              <a:rPr b="0" lang="en-US" sz="1400" strike="noStrike" u="none">
                <a:solidFill>
                  <a:srgbClr val="000000"/>
                </a:solidFill>
                <a:uFillTx/>
                <a:latin typeface="Times New Roman"/>
              </a:rPr>
              <a:t>1</a:t>
            </a:fld>
            <a:endParaRPr b="0" lang="en-US" sz="1400" strike="noStrike" u="none">
              <a:solidFill>
                <a:srgbClr val="000000"/>
              </a:solidFill>
              <a:uFillTx/>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30.xml.rels><?xml version="1.0" encoding="UTF-8"?>
<Relationships xmlns="http://schemas.openxmlformats.org/package/2006/relationships"><Relationship Id="rId1" Type="http://schemas.openxmlformats.org/officeDocument/2006/relationships/slide" Target="../slides/slide30.xml"/><Relationship Id="rId2" Type="http://schemas.openxmlformats.org/officeDocument/2006/relationships/notesMaster" Target="../notesMasters/notesMaster1.xml"/>
</Relationships>
</file>

<file path=ppt/notesSlides/notesSlide3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28" name="PlaceHolder 1"/>
          <p:cNvSpPr>
            <a:spLocks noGrp="1"/>
          </p:cNvSpPr>
          <p:nvPr>
            <p:ph type="sldImg"/>
          </p:nvPr>
        </p:nvSpPr>
        <p:spPr>
          <a:xfrm>
            <a:off x="685800" y="1143000"/>
            <a:ext cx="5486040" cy="3085920"/>
          </a:xfrm>
          <a:prstGeom prst="rect">
            <a:avLst/>
          </a:prstGeom>
          <a:ln w="0">
            <a:noFill/>
          </a:ln>
        </p:spPr>
      </p:sp>
      <p:sp>
        <p:nvSpPr>
          <p:cNvPr id="929"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marL="216000" indent="-216000">
              <a:buNone/>
            </a:pPr>
            <a:endParaRPr b="0" lang="en-US" sz="1800" strike="noStrike" u="none">
              <a:solidFill>
                <a:srgbClr val="000000"/>
              </a:solidFill>
              <a:uFillTx/>
              <a:latin typeface="Arial"/>
            </a:endParaRPr>
          </a:p>
        </p:txBody>
      </p:sp>
      <p:sp>
        <p:nvSpPr>
          <p:cNvPr id="930" name="PlaceHolder 3"/>
          <p:cNvSpPr>
            <a:spLocks noGrp="1"/>
          </p:cNvSpPr>
          <p:nvPr>
            <p:ph type="sldNum" idx="40"/>
          </p:nvPr>
        </p:nvSpPr>
        <p:spPr>
          <a:xfrm>
            <a:off x="3884760" y="8685360"/>
            <a:ext cx="2971440" cy="458280"/>
          </a:xfrm>
          <a:prstGeom prst="rect">
            <a:avLst/>
          </a:prstGeom>
          <a:noFill/>
          <a:ln w="0">
            <a:noFill/>
          </a:ln>
        </p:spPr>
        <p:txBody>
          <a:bodyPr lIns="91440" rIns="91440" tIns="45720" bIns="45720" anchor="b">
            <a:noAutofit/>
          </a:bodyPr>
          <a:lstStyle>
            <a:lvl1pPr indent="0" algn="r">
              <a:lnSpc>
                <a:spcPct val="100000"/>
              </a:lnSpc>
              <a:buNone/>
              <a:defRPr b="0" lang="en-ID" sz="1200" strike="noStrike" u="none">
                <a:solidFill>
                  <a:srgbClr val="000000"/>
                </a:solidFill>
                <a:uFillTx/>
                <a:latin typeface="Times New Roman"/>
              </a:defRPr>
            </a:lvl1pPr>
          </a:lstStyle>
          <a:p>
            <a:pPr indent="0" algn="r">
              <a:lnSpc>
                <a:spcPct val="100000"/>
              </a:lnSpc>
              <a:buNone/>
            </a:pPr>
            <a:fld id="{CB0C385A-AE23-4A08-9B79-808059F17D96}" type="slidenum">
              <a:rPr b="0" lang="en-ID" sz="1200" strike="noStrike" u="none">
                <a:solidFill>
                  <a:srgbClr val="000000"/>
                </a:solidFill>
                <a:uFillTx/>
                <a:latin typeface="Times New Roman"/>
              </a:rPr>
              <a:t>&lt;number&gt;</a:t>
            </a:fld>
            <a:endParaRPr b="0" lang="en-US" sz="1200" strike="noStrike" u="none">
              <a:solidFill>
                <a:srgbClr val="000000"/>
              </a:solidFill>
              <a:uFillTx/>
              <a:latin typeface="Times New Roman"/>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9.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 preserve="1">
  <p:cSld name="Title Slide">
    <p:spTree>
      <p:nvGrpSpPr>
        <p:cNvPr id="1" name=""/>
        <p:cNvGrpSpPr/>
        <p:nvPr/>
      </p:nvGrpSpPr>
      <p:grpSpPr>
        <a:xfrm>
          <a:off x="0" y="0"/>
          <a:ext cx="0" cy="0"/>
          <a:chOff x="0" y="0"/>
          <a:chExt cx="0" cy="0"/>
        </a:xfrm>
      </p:grpSpPr>
      <p:sp>
        <p:nvSpPr>
          <p:cNvPr id="71" name="PlaceHolder 1"/>
          <p:cNvSpPr>
            <a:spLocks noGrp="1"/>
          </p:cNvSpPr>
          <p:nvPr>
            <p:ph type="title"/>
          </p:nvPr>
        </p:nvSpPr>
        <p:spPr>
          <a:xfrm>
            <a:off x="691200" y="722880"/>
            <a:ext cx="10319760" cy="1407240"/>
          </a:xfrm>
          <a:prstGeom prst="rect">
            <a:avLst/>
          </a:prstGeom>
          <a:noFill/>
          <a:ln w="0">
            <a:noFill/>
          </a:ln>
        </p:spPr>
        <p:txBody>
          <a:bodyPr lIns="0" rIns="0" tIns="0" bIns="0" anchor="ctr">
            <a:noAutofit/>
          </a:bodyPr>
          <a:p>
            <a:pPr indent="0">
              <a:buNone/>
            </a:pPr>
            <a:endParaRPr b="0" lang="en-US" sz="1800" strike="noStrike" u="none">
              <a:solidFill>
                <a:schemeClr val="dk1"/>
              </a:solidFill>
              <a:uFillTx/>
              <a:latin typeface="Grandview"/>
            </a:endParaRPr>
          </a:p>
        </p:txBody>
      </p:sp>
      <p:sp>
        <p:nvSpPr>
          <p:cNvPr id="72" name="PlaceHolder 2"/>
          <p:cNvSpPr>
            <a:spLocks noGrp="1"/>
          </p:cNvSpPr>
          <p:nvPr>
            <p:ph type="subTitle"/>
          </p:nvPr>
        </p:nvSpPr>
        <p:spPr>
          <a:xfrm>
            <a:off x="691200" y="2331360"/>
            <a:ext cx="4962960" cy="539640"/>
          </a:xfrm>
          <a:prstGeom prst="rect">
            <a:avLst/>
          </a:prstGeom>
          <a:noFill/>
          <a:ln w="0">
            <a:noFill/>
          </a:ln>
        </p:spPr>
        <p:txBody>
          <a:bodyPr lIns="0" rIns="0" tIns="0" bIns="0" anchor="ctr">
            <a:noAutofit/>
          </a:bodyPr>
          <a:p>
            <a:pPr indent="0" algn="ctr">
              <a:buNone/>
            </a:pPr>
            <a:endParaRPr b="0" lang="en-US" sz="3200" strike="noStrike" u="none">
              <a:solidFill>
                <a:srgbClr val="000000"/>
              </a:solidFill>
              <a:uFillTx/>
              <a:latin typeface="Arial"/>
            </a:endParaRPr>
          </a:p>
        </p:txBody>
      </p:sp>
      <p:sp>
        <p:nvSpPr>
          <p:cNvPr id="4" name="PlaceHolder 3"/>
          <p:cNvSpPr>
            <a:spLocks noGrp="1"/>
          </p:cNvSpPr>
          <p:nvPr>
            <p:ph type="ftr" idx="2"/>
          </p:nvPr>
        </p:nvSpPr>
        <p:spPr/>
        <p:txBody>
          <a:bodyPr/>
          <a:p>
            <a:r>
              <a:t>Footer</a:t>
            </a:r>
          </a:p>
        </p:txBody>
      </p:sp>
      <p:sp>
        <p:nvSpPr>
          <p:cNvPr id="5" name="PlaceHolder 4"/>
          <p:cNvSpPr>
            <a:spLocks noGrp="1"/>
          </p:cNvSpPr>
          <p:nvPr>
            <p:ph type="sldNum" idx="3"/>
          </p:nvPr>
        </p:nvSpPr>
        <p:spPr/>
        <p:txBody>
          <a:bodyPr/>
          <a:p>
            <a:fld id="{C539DB11-FD98-48DE-93EE-5B062A5CEDE4}" type="slidenum">
              <a:t>&lt;#&gt;</a:t>
            </a:fld>
          </a:p>
        </p:txBody>
      </p:sp>
      <p:sp>
        <p:nvSpPr>
          <p:cNvPr id="6" name="PlaceHolder 5"/>
          <p:cNvSpPr>
            <a:spLocks noGrp="1"/>
          </p:cNvSpPr>
          <p:nvPr>
            <p:ph type="dt" idx="1"/>
          </p:nvPr>
        </p:nvSpPr>
        <p:spPr/>
        <p:txBody>
          <a:bodyPr/>
          <a:p>
            <a:r>
              <a:rPr lang="en-US"/>
              <a:t/>
            </a:r>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ontent with Caption">
    <p:spTree>
      <p:nvGrpSpPr>
        <p:cNvPr id="1" name=""/>
        <p:cNvGrpSpPr/>
        <p:nvPr/>
      </p:nvGrpSpPr>
      <p:grpSpPr>
        <a:xfrm>
          <a:off x="0" y="0"/>
          <a:ext cx="0" cy="0"/>
          <a:chOff x="0" y="0"/>
          <a:chExt cx="0" cy="0"/>
        </a:xfrm>
      </p:grpSpPr>
      <p:sp>
        <p:nvSpPr>
          <p:cNvPr id="2" name="PlaceHolder 1"/>
          <p:cNvSpPr>
            <a:spLocks noGrp="1"/>
          </p:cNvSpPr>
          <p:nvPr>
            <p:ph type="ftr" idx="29"/>
          </p:nvPr>
        </p:nvSpPr>
        <p:spPr/>
        <p:txBody>
          <a:bodyPr/>
          <a:p>
            <a:r>
              <a:t>Footer</a:t>
            </a:r>
          </a:p>
        </p:txBody>
      </p:sp>
      <p:sp>
        <p:nvSpPr>
          <p:cNvPr id="3" name="PlaceHolder 2"/>
          <p:cNvSpPr>
            <a:spLocks noGrp="1"/>
          </p:cNvSpPr>
          <p:nvPr>
            <p:ph type="sldNum" idx="30"/>
          </p:nvPr>
        </p:nvSpPr>
        <p:spPr/>
        <p:txBody>
          <a:bodyPr/>
          <a:p>
            <a:fld id="{FFD6C8CB-D466-41BE-AE18-ADD15BD54BC9}" type="slidenum">
              <a:t>&lt;#&gt;</a:t>
            </a:fld>
          </a:p>
        </p:txBody>
      </p:sp>
      <p:sp>
        <p:nvSpPr>
          <p:cNvPr id="4" name="PlaceHolder 3"/>
          <p:cNvSpPr>
            <a:spLocks noGrp="1"/>
          </p:cNvSpPr>
          <p:nvPr>
            <p:ph type="dt" idx="28"/>
          </p:nvPr>
        </p:nvSpPr>
        <p:spPr/>
        <p:txBody>
          <a:bodyPr/>
          <a:p>
            <a:r>
              <a:rPr lang="en-US"/>
              <a:t/>
            </a: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Picture with Caption">
    <p:spTree>
      <p:nvGrpSpPr>
        <p:cNvPr id="1" name=""/>
        <p:cNvGrpSpPr/>
        <p:nvPr/>
      </p:nvGrpSpPr>
      <p:grpSpPr>
        <a:xfrm>
          <a:off x="0" y="0"/>
          <a:ext cx="0" cy="0"/>
          <a:chOff x="0" y="0"/>
          <a:chExt cx="0" cy="0"/>
        </a:xfrm>
      </p:grpSpPr>
      <p:sp>
        <p:nvSpPr>
          <p:cNvPr id="2" name="PlaceHolder 1"/>
          <p:cNvSpPr>
            <a:spLocks noGrp="1"/>
          </p:cNvSpPr>
          <p:nvPr>
            <p:ph type="ftr" idx="32"/>
          </p:nvPr>
        </p:nvSpPr>
        <p:spPr/>
        <p:txBody>
          <a:bodyPr/>
          <a:p>
            <a:r>
              <a:t>Footer</a:t>
            </a:r>
          </a:p>
        </p:txBody>
      </p:sp>
      <p:sp>
        <p:nvSpPr>
          <p:cNvPr id="3" name="PlaceHolder 2"/>
          <p:cNvSpPr>
            <a:spLocks noGrp="1"/>
          </p:cNvSpPr>
          <p:nvPr>
            <p:ph type="sldNum" idx="33"/>
          </p:nvPr>
        </p:nvSpPr>
        <p:spPr/>
        <p:txBody>
          <a:bodyPr/>
          <a:p>
            <a:fld id="{9F44FD63-D62B-415A-861F-EC1181733299}" type="slidenum">
              <a:t>&lt;#&gt;</a:t>
            </a:fld>
          </a:p>
        </p:txBody>
      </p:sp>
      <p:sp>
        <p:nvSpPr>
          <p:cNvPr id="4" name="PlaceHolder 3"/>
          <p:cNvSpPr>
            <a:spLocks noGrp="1"/>
          </p:cNvSpPr>
          <p:nvPr>
            <p:ph type="dt" idx="31"/>
          </p:nvPr>
        </p:nvSpPr>
        <p:spPr/>
        <p:txBody>
          <a:bodyPr/>
          <a:p>
            <a:r>
              <a:rPr lang="en-US"/>
              <a:t/>
            </a: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Comparison_">
    <p:spTree>
      <p:nvGrpSpPr>
        <p:cNvPr id="1" name=""/>
        <p:cNvGrpSpPr/>
        <p:nvPr/>
      </p:nvGrpSpPr>
      <p:grpSpPr>
        <a:xfrm>
          <a:off x="0" y="0"/>
          <a:ext cx="0" cy="0"/>
          <a:chOff x="0" y="0"/>
          <a:chExt cx="0" cy="0"/>
        </a:xfrm>
      </p:grpSpPr>
      <p:sp>
        <p:nvSpPr>
          <p:cNvPr id="667" name="PlaceHolder 1"/>
          <p:cNvSpPr>
            <a:spLocks noGrp="1"/>
          </p:cNvSpPr>
          <p:nvPr>
            <p:ph type="title"/>
          </p:nvPr>
        </p:nvSpPr>
        <p:spPr>
          <a:xfrm>
            <a:off x="691200" y="722880"/>
            <a:ext cx="10319760" cy="1407240"/>
          </a:xfrm>
          <a:prstGeom prst="rect">
            <a:avLst/>
          </a:prstGeom>
          <a:noFill/>
          <a:ln w="0">
            <a:noFill/>
          </a:ln>
        </p:spPr>
        <p:txBody>
          <a:bodyPr lIns="0" rIns="0" tIns="0" bIns="0" anchor="ctr">
            <a:noAutofit/>
          </a:bodyPr>
          <a:p>
            <a:pPr indent="0">
              <a:buNone/>
            </a:pPr>
            <a:endParaRPr b="0" lang="en-US" sz="1800" strike="noStrike" u="none">
              <a:solidFill>
                <a:schemeClr val="dk1"/>
              </a:solidFill>
              <a:uFillTx/>
              <a:latin typeface="Grandview"/>
            </a:endParaRPr>
          </a:p>
        </p:txBody>
      </p:sp>
      <p:sp>
        <p:nvSpPr>
          <p:cNvPr id="3" name="PlaceHolder 2"/>
          <p:cNvSpPr>
            <a:spLocks noGrp="1"/>
          </p:cNvSpPr>
          <p:nvPr>
            <p:ph type="ftr" idx="35"/>
          </p:nvPr>
        </p:nvSpPr>
        <p:spPr/>
        <p:txBody>
          <a:bodyPr/>
          <a:p>
            <a:r>
              <a:t>Footer</a:t>
            </a:r>
          </a:p>
        </p:txBody>
      </p:sp>
      <p:sp>
        <p:nvSpPr>
          <p:cNvPr id="4" name="PlaceHolder 3"/>
          <p:cNvSpPr>
            <a:spLocks noGrp="1"/>
          </p:cNvSpPr>
          <p:nvPr>
            <p:ph type="sldNum" idx="36"/>
          </p:nvPr>
        </p:nvSpPr>
        <p:spPr/>
        <p:txBody>
          <a:bodyPr/>
          <a:p>
            <a:fld id="{E0D01EB2-C134-4CAA-AFE1-2153AD7C9266}" type="slidenum">
              <a:t>&lt;#&gt;</a:t>
            </a:fld>
          </a:p>
        </p:txBody>
      </p:sp>
      <p:sp>
        <p:nvSpPr>
          <p:cNvPr id="5" name="PlaceHolder 4"/>
          <p:cNvSpPr>
            <a:spLocks noGrp="1"/>
          </p:cNvSpPr>
          <p:nvPr>
            <p:ph type="dt" idx="34"/>
          </p:nvPr>
        </p:nvSpPr>
        <p:spPr/>
        <p:txBody>
          <a:bodyPr/>
          <a:p>
            <a:r>
              <a:rPr lang="en-US"/>
              <a:t/>
            </a: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Comparison_">
    <p:spTree>
      <p:nvGrpSpPr>
        <p:cNvPr id="1" name=""/>
        <p:cNvGrpSpPr/>
        <p:nvPr/>
      </p:nvGrpSpPr>
      <p:grpSpPr>
        <a:xfrm>
          <a:off x="0" y="0"/>
          <a:ext cx="0" cy="0"/>
          <a:chOff x="0" y="0"/>
          <a:chExt cx="0" cy="0"/>
        </a:xfrm>
      </p:grpSpPr>
      <p:sp>
        <p:nvSpPr>
          <p:cNvPr id="668" name="PlaceHolder 1"/>
          <p:cNvSpPr>
            <a:spLocks noGrp="1"/>
          </p:cNvSpPr>
          <p:nvPr>
            <p:ph type="title"/>
          </p:nvPr>
        </p:nvSpPr>
        <p:spPr>
          <a:xfrm>
            <a:off x="691200" y="722880"/>
            <a:ext cx="10319760" cy="1407240"/>
          </a:xfrm>
          <a:prstGeom prst="rect">
            <a:avLst/>
          </a:prstGeom>
          <a:noFill/>
          <a:ln w="0">
            <a:noFill/>
          </a:ln>
        </p:spPr>
        <p:txBody>
          <a:bodyPr lIns="0" rIns="0" tIns="0" bIns="0" anchor="ctr">
            <a:noAutofit/>
          </a:bodyPr>
          <a:p>
            <a:pPr indent="0">
              <a:buNone/>
            </a:pPr>
            <a:endParaRPr b="0" lang="en-US" sz="1800" strike="noStrike" u="none">
              <a:solidFill>
                <a:schemeClr val="dk1"/>
              </a:solidFill>
              <a:uFillTx/>
              <a:latin typeface="Grandview"/>
            </a:endParaRPr>
          </a:p>
        </p:txBody>
      </p:sp>
      <p:sp>
        <p:nvSpPr>
          <p:cNvPr id="669" name="PlaceHolder 2"/>
          <p:cNvSpPr>
            <a:spLocks noGrp="1"/>
          </p:cNvSpPr>
          <p:nvPr>
            <p:ph/>
          </p:nvPr>
        </p:nvSpPr>
        <p:spPr>
          <a:xfrm>
            <a:off x="691200" y="2331360"/>
            <a:ext cx="2421720" cy="539640"/>
          </a:xfrm>
          <a:prstGeom prst="rect">
            <a:avLst/>
          </a:prstGeom>
          <a:noFill/>
          <a:ln w="0">
            <a:noFill/>
          </a:ln>
        </p:spPr>
        <p:txBody>
          <a:bodyPr lIns="0" rIns="0" tIns="0" bIns="0" anchor="t">
            <a:normAutofit/>
          </a:bodyPr>
          <a:p>
            <a:pPr indent="0">
              <a:lnSpc>
                <a:spcPct val="110000"/>
              </a:lnSpc>
              <a:spcBef>
                <a:spcPts val="1417"/>
              </a:spcBef>
              <a:buNone/>
            </a:pPr>
            <a:endParaRPr b="0" lang="en-US" sz="2000" strike="noStrike" u="none">
              <a:solidFill>
                <a:schemeClr val="dk2"/>
              </a:solidFill>
              <a:uFillTx/>
              <a:latin typeface="Grandview"/>
            </a:endParaRPr>
          </a:p>
        </p:txBody>
      </p:sp>
      <p:sp>
        <p:nvSpPr>
          <p:cNvPr id="670" name="PlaceHolder 3"/>
          <p:cNvSpPr>
            <a:spLocks noGrp="1"/>
          </p:cNvSpPr>
          <p:nvPr>
            <p:ph/>
          </p:nvPr>
        </p:nvSpPr>
        <p:spPr>
          <a:xfrm>
            <a:off x="3234240" y="2331360"/>
            <a:ext cx="2421720" cy="539640"/>
          </a:xfrm>
          <a:prstGeom prst="rect">
            <a:avLst/>
          </a:prstGeom>
          <a:noFill/>
          <a:ln w="0">
            <a:noFill/>
          </a:ln>
        </p:spPr>
        <p:txBody>
          <a:bodyPr lIns="0" rIns="0" tIns="0" bIns="0" anchor="t">
            <a:normAutofit/>
          </a:bodyPr>
          <a:p>
            <a:pPr indent="0">
              <a:lnSpc>
                <a:spcPct val="110000"/>
              </a:lnSpc>
              <a:spcBef>
                <a:spcPts val="1417"/>
              </a:spcBef>
              <a:buNone/>
            </a:pPr>
            <a:endParaRPr b="0" lang="en-US" sz="2000" strike="noStrike" u="none">
              <a:solidFill>
                <a:schemeClr val="dk2"/>
              </a:solidFill>
              <a:uFillTx/>
              <a:latin typeface="Grandview"/>
            </a:endParaRPr>
          </a:p>
        </p:txBody>
      </p:sp>
      <p:sp>
        <p:nvSpPr>
          <p:cNvPr id="5" name="PlaceHolder 4"/>
          <p:cNvSpPr>
            <a:spLocks noGrp="1"/>
          </p:cNvSpPr>
          <p:nvPr>
            <p:ph type="ftr" idx="35"/>
          </p:nvPr>
        </p:nvSpPr>
        <p:spPr/>
        <p:txBody>
          <a:bodyPr/>
          <a:p>
            <a:r>
              <a:t>Footer</a:t>
            </a:r>
          </a:p>
        </p:txBody>
      </p:sp>
      <p:sp>
        <p:nvSpPr>
          <p:cNvPr id="6" name="PlaceHolder 5"/>
          <p:cNvSpPr>
            <a:spLocks noGrp="1"/>
          </p:cNvSpPr>
          <p:nvPr>
            <p:ph type="sldNum" idx="36"/>
          </p:nvPr>
        </p:nvSpPr>
        <p:spPr/>
        <p:txBody>
          <a:bodyPr/>
          <a:p>
            <a:fld id="{144C2820-F7D2-4BC5-8FCD-BCCBEE08800B}" type="slidenum">
              <a:t>&lt;#&gt;</a:t>
            </a:fld>
          </a:p>
        </p:txBody>
      </p:sp>
      <p:sp>
        <p:nvSpPr>
          <p:cNvPr id="7" name="PlaceHolder 6"/>
          <p:cNvSpPr>
            <a:spLocks noGrp="1"/>
          </p:cNvSpPr>
          <p:nvPr>
            <p:ph type="dt" idx="34"/>
          </p:nvPr>
        </p:nvSpPr>
        <p:spPr/>
        <p:txBody>
          <a:bodyPr/>
          <a:p>
            <a:r>
              <a:rPr lang="en-US"/>
              <a:t/>
            </a:r>
          </a:p>
        </p:txBody>
      </p:sp>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Comparison_">
    <p:spTree>
      <p:nvGrpSpPr>
        <p:cNvPr id="1" name=""/>
        <p:cNvGrpSpPr/>
        <p:nvPr/>
      </p:nvGrpSpPr>
      <p:grpSpPr>
        <a:xfrm>
          <a:off x="0" y="0"/>
          <a:ext cx="0" cy="0"/>
          <a:chOff x="0" y="0"/>
          <a:chExt cx="0" cy="0"/>
        </a:xfrm>
      </p:grpSpPr>
      <p:sp>
        <p:nvSpPr>
          <p:cNvPr id="671" name="PlaceHolder 1"/>
          <p:cNvSpPr>
            <a:spLocks noGrp="1"/>
          </p:cNvSpPr>
          <p:nvPr>
            <p:ph type="title"/>
          </p:nvPr>
        </p:nvSpPr>
        <p:spPr>
          <a:xfrm>
            <a:off x="691200" y="722880"/>
            <a:ext cx="10319760" cy="1407240"/>
          </a:xfrm>
          <a:prstGeom prst="rect">
            <a:avLst/>
          </a:prstGeom>
          <a:noFill/>
          <a:ln w="0">
            <a:noFill/>
          </a:ln>
        </p:spPr>
        <p:txBody>
          <a:bodyPr lIns="0" rIns="0" tIns="0" bIns="0" anchor="ctr">
            <a:noAutofit/>
          </a:bodyPr>
          <a:p>
            <a:pPr indent="0">
              <a:buNone/>
            </a:pPr>
            <a:endParaRPr b="0" lang="en-US" sz="1800" strike="noStrike" u="none">
              <a:solidFill>
                <a:schemeClr val="dk1"/>
              </a:solidFill>
              <a:uFillTx/>
              <a:latin typeface="Grandview"/>
            </a:endParaRPr>
          </a:p>
        </p:txBody>
      </p:sp>
      <p:sp>
        <p:nvSpPr>
          <p:cNvPr id="672" name="PlaceHolder 2"/>
          <p:cNvSpPr>
            <a:spLocks noGrp="1"/>
          </p:cNvSpPr>
          <p:nvPr>
            <p:ph/>
          </p:nvPr>
        </p:nvSpPr>
        <p:spPr>
          <a:xfrm>
            <a:off x="691200" y="2331360"/>
            <a:ext cx="4962960" cy="539640"/>
          </a:xfrm>
          <a:prstGeom prst="rect">
            <a:avLst/>
          </a:prstGeom>
          <a:noFill/>
          <a:ln w="0">
            <a:noFill/>
          </a:ln>
        </p:spPr>
        <p:txBody>
          <a:bodyPr lIns="0" rIns="0" tIns="0" bIns="0" anchor="t">
            <a:normAutofit/>
          </a:bodyPr>
          <a:p>
            <a:pPr indent="0">
              <a:lnSpc>
                <a:spcPct val="110000"/>
              </a:lnSpc>
              <a:spcBef>
                <a:spcPts val="1417"/>
              </a:spcBef>
              <a:buNone/>
            </a:pPr>
            <a:endParaRPr b="0" lang="en-US" sz="2000" strike="noStrike" u="none">
              <a:solidFill>
                <a:schemeClr val="dk2"/>
              </a:solidFill>
              <a:uFillTx/>
              <a:latin typeface="Grandview"/>
            </a:endParaRPr>
          </a:p>
        </p:txBody>
      </p:sp>
      <p:sp>
        <p:nvSpPr>
          <p:cNvPr id="4" name="PlaceHolder 3"/>
          <p:cNvSpPr>
            <a:spLocks noGrp="1"/>
          </p:cNvSpPr>
          <p:nvPr>
            <p:ph type="ftr" idx="35"/>
          </p:nvPr>
        </p:nvSpPr>
        <p:spPr/>
        <p:txBody>
          <a:bodyPr/>
          <a:p>
            <a:r>
              <a:t>Footer</a:t>
            </a:r>
          </a:p>
        </p:txBody>
      </p:sp>
      <p:sp>
        <p:nvSpPr>
          <p:cNvPr id="5" name="PlaceHolder 4"/>
          <p:cNvSpPr>
            <a:spLocks noGrp="1"/>
          </p:cNvSpPr>
          <p:nvPr>
            <p:ph type="sldNum" idx="36"/>
          </p:nvPr>
        </p:nvSpPr>
        <p:spPr/>
        <p:txBody>
          <a:bodyPr/>
          <a:p>
            <a:fld id="{447F5D5B-36D9-40B0-92F9-269ECEE469E9}" type="slidenum">
              <a:t>&lt;#&gt;</a:t>
            </a:fld>
          </a:p>
        </p:txBody>
      </p:sp>
      <p:sp>
        <p:nvSpPr>
          <p:cNvPr id="6" name="PlaceHolder 5"/>
          <p:cNvSpPr>
            <a:spLocks noGrp="1"/>
          </p:cNvSpPr>
          <p:nvPr>
            <p:ph type="dt" idx="34"/>
          </p:nvPr>
        </p:nvSpPr>
        <p:spPr/>
        <p:txBody>
          <a:bodyPr/>
          <a:p>
            <a:r>
              <a:rPr lang="en-US"/>
              <a:t/>
            </a: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vertTitleAndTx" preserve="1">
  <p:cSld name="Comparison_">
    <p:spTree>
      <p:nvGrpSpPr>
        <p:cNvPr id="1" name=""/>
        <p:cNvGrpSpPr/>
        <p:nvPr/>
      </p:nvGrpSpPr>
      <p:grpSpPr>
        <a:xfrm>
          <a:off x="0" y="0"/>
          <a:ext cx="0" cy="0"/>
          <a:chOff x="0" y="0"/>
          <a:chExt cx="0" cy="0"/>
        </a:xfrm>
      </p:grpSpPr>
      <p:sp>
        <p:nvSpPr>
          <p:cNvPr id="2" name="PlaceHolder 1"/>
          <p:cNvSpPr>
            <a:spLocks noGrp="1"/>
          </p:cNvSpPr>
          <p:nvPr>
            <p:ph type="ftr" idx="35"/>
          </p:nvPr>
        </p:nvSpPr>
        <p:spPr/>
        <p:txBody>
          <a:bodyPr/>
          <a:p>
            <a:r>
              <a:t>Footer</a:t>
            </a:r>
          </a:p>
        </p:txBody>
      </p:sp>
      <p:sp>
        <p:nvSpPr>
          <p:cNvPr id="3" name="PlaceHolder 2"/>
          <p:cNvSpPr>
            <a:spLocks noGrp="1"/>
          </p:cNvSpPr>
          <p:nvPr>
            <p:ph type="sldNum" idx="36"/>
          </p:nvPr>
        </p:nvSpPr>
        <p:spPr/>
        <p:txBody>
          <a:bodyPr/>
          <a:p>
            <a:fld id="{28E52358-E924-4077-B92E-F2906197D7C7}" type="slidenum">
              <a:t>&lt;#&gt;</a:t>
            </a:fld>
          </a:p>
        </p:txBody>
      </p:sp>
      <p:sp>
        <p:nvSpPr>
          <p:cNvPr id="4" name="PlaceHolder 3"/>
          <p:cNvSpPr>
            <a:spLocks noGrp="1"/>
          </p:cNvSpPr>
          <p:nvPr>
            <p:ph type="dt" idx="34"/>
          </p:nvPr>
        </p:nvSpPr>
        <p:spPr/>
        <p:txBody>
          <a:bodyPr/>
          <a:p>
            <a:r>
              <a:rPr lang="en-US"/>
              <a:t/>
            </a: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vertTx" preserve="1">
  <p:cSld name="Comparison_">
    <p:spTree>
      <p:nvGrpSpPr>
        <p:cNvPr id="1" name=""/>
        <p:cNvGrpSpPr/>
        <p:nvPr/>
      </p:nvGrpSpPr>
      <p:grpSpPr>
        <a:xfrm>
          <a:off x="0" y="0"/>
          <a:ext cx="0" cy="0"/>
          <a:chOff x="0" y="0"/>
          <a:chExt cx="0" cy="0"/>
        </a:xfrm>
      </p:grpSpPr>
      <p:sp>
        <p:nvSpPr>
          <p:cNvPr id="2" name="PlaceHolder 1"/>
          <p:cNvSpPr>
            <a:spLocks noGrp="1"/>
          </p:cNvSpPr>
          <p:nvPr>
            <p:ph type="ftr" idx="35"/>
          </p:nvPr>
        </p:nvSpPr>
        <p:spPr/>
        <p:txBody>
          <a:bodyPr/>
          <a:p>
            <a:r>
              <a:t>Footer</a:t>
            </a:r>
          </a:p>
        </p:txBody>
      </p:sp>
      <p:sp>
        <p:nvSpPr>
          <p:cNvPr id="3" name="PlaceHolder 2"/>
          <p:cNvSpPr>
            <a:spLocks noGrp="1"/>
          </p:cNvSpPr>
          <p:nvPr>
            <p:ph type="sldNum" idx="36"/>
          </p:nvPr>
        </p:nvSpPr>
        <p:spPr/>
        <p:txBody>
          <a:bodyPr/>
          <a:p>
            <a:fld id="{591F1D3B-267A-467A-B8BB-4A6D998F0C02}" type="slidenum">
              <a:t>&lt;#&gt;</a:t>
            </a:fld>
          </a:p>
        </p:txBody>
      </p:sp>
      <p:sp>
        <p:nvSpPr>
          <p:cNvPr id="4" name="PlaceHolder 3"/>
          <p:cNvSpPr>
            <a:spLocks noGrp="1"/>
          </p:cNvSpPr>
          <p:nvPr>
            <p:ph type="dt" idx="34"/>
          </p:nvPr>
        </p:nvSpPr>
        <p:spPr/>
        <p:txBody>
          <a:bodyPr/>
          <a:p>
            <a:r>
              <a:rPr lang="en-US"/>
              <a:t/>
            </a: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 preserve="1">
  <p:cSld name="Comparison_">
    <p:spTree>
      <p:nvGrpSpPr>
        <p:cNvPr id="1" name=""/>
        <p:cNvGrpSpPr/>
        <p:nvPr/>
      </p:nvGrpSpPr>
      <p:grpSpPr>
        <a:xfrm>
          <a:off x="0" y="0"/>
          <a:ext cx="0" cy="0"/>
          <a:chOff x="0" y="0"/>
          <a:chExt cx="0" cy="0"/>
        </a:xfrm>
      </p:grpSpPr>
      <p:sp>
        <p:nvSpPr>
          <p:cNvPr id="673" name="PlaceHolder 1"/>
          <p:cNvSpPr>
            <a:spLocks noGrp="1"/>
          </p:cNvSpPr>
          <p:nvPr>
            <p:ph type="title"/>
          </p:nvPr>
        </p:nvSpPr>
        <p:spPr>
          <a:xfrm>
            <a:off x="691200" y="722880"/>
            <a:ext cx="10319760" cy="1407240"/>
          </a:xfrm>
          <a:prstGeom prst="rect">
            <a:avLst/>
          </a:prstGeom>
          <a:noFill/>
          <a:ln w="0">
            <a:noFill/>
          </a:ln>
        </p:spPr>
        <p:txBody>
          <a:bodyPr lIns="0" rIns="0" tIns="0" bIns="0" anchor="ctr">
            <a:noAutofit/>
          </a:bodyPr>
          <a:p>
            <a:pPr indent="0">
              <a:buNone/>
            </a:pPr>
            <a:endParaRPr b="0" lang="en-US" sz="1800" strike="noStrike" u="none">
              <a:solidFill>
                <a:schemeClr val="dk1"/>
              </a:solidFill>
              <a:uFillTx/>
              <a:latin typeface="Grandview"/>
            </a:endParaRPr>
          </a:p>
        </p:txBody>
      </p:sp>
      <p:sp>
        <p:nvSpPr>
          <p:cNvPr id="674" name="PlaceHolder 2"/>
          <p:cNvSpPr>
            <a:spLocks noGrp="1"/>
          </p:cNvSpPr>
          <p:nvPr>
            <p:ph type="subTitle"/>
          </p:nvPr>
        </p:nvSpPr>
        <p:spPr>
          <a:xfrm>
            <a:off x="691200" y="2331360"/>
            <a:ext cx="4962960" cy="539640"/>
          </a:xfrm>
          <a:prstGeom prst="rect">
            <a:avLst/>
          </a:prstGeom>
          <a:noFill/>
          <a:ln w="0">
            <a:noFill/>
          </a:ln>
        </p:spPr>
        <p:txBody>
          <a:bodyPr lIns="0" rIns="0" tIns="0" bIns="0" anchor="ctr">
            <a:noAutofit/>
          </a:bodyPr>
          <a:p>
            <a:pPr indent="0" algn="ctr">
              <a:buNone/>
            </a:pPr>
            <a:endParaRPr b="0" lang="en-US" sz="3200" strike="noStrike" u="none">
              <a:solidFill>
                <a:srgbClr val="000000"/>
              </a:solidFill>
              <a:uFillTx/>
              <a:latin typeface="Arial"/>
            </a:endParaRPr>
          </a:p>
        </p:txBody>
      </p:sp>
      <p:sp>
        <p:nvSpPr>
          <p:cNvPr id="4" name="PlaceHolder 3"/>
          <p:cNvSpPr>
            <a:spLocks noGrp="1"/>
          </p:cNvSpPr>
          <p:nvPr>
            <p:ph type="ftr" idx="35"/>
          </p:nvPr>
        </p:nvSpPr>
        <p:spPr/>
        <p:txBody>
          <a:bodyPr/>
          <a:p>
            <a:r>
              <a:t>Footer</a:t>
            </a:r>
          </a:p>
        </p:txBody>
      </p:sp>
      <p:sp>
        <p:nvSpPr>
          <p:cNvPr id="5" name="PlaceHolder 4"/>
          <p:cNvSpPr>
            <a:spLocks noGrp="1"/>
          </p:cNvSpPr>
          <p:nvPr>
            <p:ph type="sldNum" idx="36"/>
          </p:nvPr>
        </p:nvSpPr>
        <p:spPr/>
        <p:txBody>
          <a:bodyPr/>
          <a:p>
            <a:fld id="{CE48F1C3-CCF6-49C1-9625-3F0DA03DE55C}" type="slidenum">
              <a:t>&lt;#&gt;</a:t>
            </a:fld>
          </a:p>
        </p:txBody>
      </p:sp>
      <p:sp>
        <p:nvSpPr>
          <p:cNvPr id="6" name="PlaceHolder 5"/>
          <p:cNvSpPr>
            <a:spLocks noGrp="1"/>
          </p:cNvSpPr>
          <p:nvPr>
            <p:ph type="dt" idx="34"/>
          </p:nvPr>
        </p:nvSpPr>
        <p:spPr/>
        <p:txBody>
          <a:bodyPr/>
          <a:p>
            <a:r>
              <a:rPr lang="en-US"/>
              <a:t/>
            </a: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omparison_">
    <p:spTree>
      <p:nvGrpSpPr>
        <p:cNvPr id="1" name=""/>
        <p:cNvGrpSpPr/>
        <p:nvPr/>
      </p:nvGrpSpPr>
      <p:grpSpPr>
        <a:xfrm>
          <a:off x="0" y="0"/>
          <a:ext cx="0" cy="0"/>
          <a:chOff x="0" y="0"/>
          <a:chExt cx="0" cy="0"/>
        </a:xfrm>
      </p:grpSpPr>
      <p:sp>
        <p:nvSpPr>
          <p:cNvPr id="2" name="PlaceHolder 1"/>
          <p:cNvSpPr>
            <a:spLocks noGrp="1"/>
          </p:cNvSpPr>
          <p:nvPr>
            <p:ph type="ftr" idx="35"/>
          </p:nvPr>
        </p:nvSpPr>
        <p:spPr/>
        <p:txBody>
          <a:bodyPr/>
          <a:p>
            <a:r>
              <a:t>Footer</a:t>
            </a:r>
          </a:p>
        </p:txBody>
      </p:sp>
      <p:sp>
        <p:nvSpPr>
          <p:cNvPr id="3" name="PlaceHolder 2"/>
          <p:cNvSpPr>
            <a:spLocks noGrp="1"/>
          </p:cNvSpPr>
          <p:nvPr>
            <p:ph type="sldNum" idx="36"/>
          </p:nvPr>
        </p:nvSpPr>
        <p:spPr/>
        <p:txBody>
          <a:bodyPr/>
          <a:p>
            <a:fld id="{CACCD8E5-0BD2-4BD8-9717-E29F3DF024D1}" type="slidenum">
              <a:t>&lt;#&gt;</a:t>
            </a:fld>
          </a:p>
        </p:txBody>
      </p:sp>
      <p:sp>
        <p:nvSpPr>
          <p:cNvPr id="4" name="PlaceHolder 3"/>
          <p:cNvSpPr>
            <a:spLocks noGrp="1"/>
          </p:cNvSpPr>
          <p:nvPr>
            <p:ph type="dt" idx="34"/>
          </p:nvPr>
        </p:nvSpPr>
        <p:spPr/>
        <p:txBody>
          <a:bodyPr/>
          <a:p>
            <a:r>
              <a:rPr lang="en-US"/>
              <a:t/>
            </a: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vertTx" preserve="1">
  <p:cSld name="Title and Vertical Text">
    <p:spTree>
      <p:nvGrpSpPr>
        <p:cNvPr id="1" name=""/>
        <p:cNvGrpSpPr/>
        <p:nvPr/>
      </p:nvGrpSpPr>
      <p:grpSpPr>
        <a:xfrm>
          <a:off x="0" y="0"/>
          <a:ext cx="0" cy="0"/>
          <a:chOff x="0" y="0"/>
          <a:chExt cx="0" cy="0"/>
        </a:xfrm>
      </p:grpSpPr>
      <p:sp>
        <p:nvSpPr>
          <p:cNvPr id="2" name="PlaceHolder 1"/>
          <p:cNvSpPr>
            <a:spLocks noGrp="1"/>
          </p:cNvSpPr>
          <p:nvPr>
            <p:ph type="ftr" idx="5"/>
          </p:nvPr>
        </p:nvSpPr>
        <p:spPr/>
        <p:txBody>
          <a:bodyPr/>
          <a:p>
            <a:r>
              <a:t>Footer</a:t>
            </a:r>
          </a:p>
        </p:txBody>
      </p:sp>
      <p:sp>
        <p:nvSpPr>
          <p:cNvPr id="3" name="PlaceHolder 2"/>
          <p:cNvSpPr>
            <a:spLocks noGrp="1"/>
          </p:cNvSpPr>
          <p:nvPr>
            <p:ph type="sldNum" idx="6"/>
          </p:nvPr>
        </p:nvSpPr>
        <p:spPr/>
        <p:txBody>
          <a:bodyPr/>
          <a:p>
            <a:fld id="{741B2ADF-EBA9-488A-AE87-705C959428C8}" type="slidenum">
              <a:t>&lt;#&gt;</a:t>
            </a:fld>
          </a:p>
        </p:txBody>
      </p:sp>
      <p:sp>
        <p:nvSpPr>
          <p:cNvPr id="4" name="PlaceHolder 3"/>
          <p:cNvSpPr>
            <a:spLocks noGrp="1"/>
          </p:cNvSpPr>
          <p:nvPr>
            <p:ph type="dt" idx="4"/>
          </p:nvPr>
        </p:nvSpPr>
        <p:spPr/>
        <p:txBody>
          <a:bodyPr/>
          <a:p>
            <a:r>
              <a:rPr lang="en-US"/>
              <a:t/>
            </a: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vertTitleAndTx" preserve="1">
  <p:cSld name="Vertical Title and Text">
    <p:spTree>
      <p:nvGrpSpPr>
        <p:cNvPr id="1" name=""/>
        <p:cNvGrpSpPr/>
        <p:nvPr/>
      </p:nvGrpSpPr>
      <p:grpSpPr>
        <a:xfrm>
          <a:off x="0" y="0"/>
          <a:ext cx="0" cy="0"/>
          <a:chOff x="0" y="0"/>
          <a:chExt cx="0" cy="0"/>
        </a:xfrm>
      </p:grpSpPr>
      <p:sp>
        <p:nvSpPr>
          <p:cNvPr id="2" name="PlaceHolder 1"/>
          <p:cNvSpPr>
            <a:spLocks noGrp="1"/>
          </p:cNvSpPr>
          <p:nvPr>
            <p:ph type="ftr" idx="8"/>
          </p:nvPr>
        </p:nvSpPr>
        <p:spPr/>
        <p:txBody>
          <a:bodyPr/>
          <a:p>
            <a:r>
              <a:t>Footer</a:t>
            </a:r>
          </a:p>
        </p:txBody>
      </p:sp>
      <p:sp>
        <p:nvSpPr>
          <p:cNvPr id="3" name="PlaceHolder 2"/>
          <p:cNvSpPr>
            <a:spLocks noGrp="1"/>
          </p:cNvSpPr>
          <p:nvPr>
            <p:ph type="sldNum" idx="9"/>
          </p:nvPr>
        </p:nvSpPr>
        <p:spPr/>
        <p:txBody>
          <a:bodyPr/>
          <a:p>
            <a:fld id="{88FE7988-07C5-4FA4-B521-1E5F27ABC33B}" type="slidenum">
              <a:t>&lt;#&gt;</a:t>
            </a:fld>
          </a:p>
        </p:txBody>
      </p:sp>
      <p:sp>
        <p:nvSpPr>
          <p:cNvPr id="4" name="PlaceHolder 3"/>
          <p:cNvSpPr>
            <a:spLocks noGrp="1"/>
          </p:cNvSpPr>
          <p:nvPr>
            <p:ph type="dt" idx="7"/>
          </p:nvPr>
        </p:nvSpPr>
        <p:spPr/>
        <p:txBody>
          <a:bodyPr/>
          <a:p>
            <a:r>
              <a:rPr lang="en-US"/>
              <a:t/>
            </a: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and Content">
    <p:spTree>
      <p:nvGrpSpPr>
        <p:cNvPr id="1" name=""/>
        <p:cNvGrpSpPr/>
        <p:nvPr/>
      </p:nvGrpSpPr>
      <p:grpSpPr>
        <a:xfrm>
          <a:off x="0" y="0"/>
          <a:ext cx="0" cy="0"/>
          <a:chOff x="0" y="0"/>
          <a:chExt cx="0" cy="0"/>
        </a:xfrm>
      </p:grpSpPr>
      <p:sp>
        <p:nvSpPr>
          <p:cNvPr id="220" name="PlaceHolder 1"/>
          <p:cNvSpPr>
            <a:spLocks noGrp="1"/>
          </p:cNvSpPr>
          <p:nvPr>
            <p:ph type="title"/>
          </p:nvPr>
        </p:nvSpPr>
        <p:spPr>
          <a:xfrm>
            <a:off x="691200" y="722880"/>
            <a:ext cx="10319760" cy="1407240"/>
          </a:xfrm>
          <a:prstGeom prst="rect">
            <a:avLst/>
          </a:prstGeom>
          <a:noFill/>
          <a:ln w="0">
            <a:noFill/>
          </a:ln>
        </p:spPr>
        <p:txBody>
          <a:bodyPr lIns="0" rIns="0" tIns="0" bIns="0" anchor="ctr">
            <a:noAutofit/>
          </a:bodyPr>
          <a:p>
            <a:pPr indent="0">
              <a:buNone/>
            </a:pPr>
            <a:endParaRPr b="0" lang="en-US" sz="1800" strike="noStrike" u="none">
              <a:solidFill>
                <a:schemeClr val="dk1"/>
              </a:solidFill>
              <a:uFillTx/>
              <a:latin typeface="Grandview"/>
            </a:endParaRPr>
          </a:p>
        </p:txBody>
      </p:sp>
      <p:sp>
        <p:nvSpPr>
          <p:cNvPr id="221" name="PlaceHolder 2"/>
          <p:cNvSpPr>
            <a:spLocks noGrp="1"/>
          </p:cNvSpPr>
          <p:nvPr>
            <p:ph/>
          </p:nvPr>
        </p:nvSpPr>
        <p:spPr>
          <a:xfrm>
            <a:off x="691200" y="2331360"/>
            <a:ext cx="4962960" cy="539640"/>
          </a:xfrm>
          <a:prstGeom prst="rect">
            <a:avLst/>
          </a:prstGeom>
          <a:noFill/>
          <a:ln w="0">
            <a:noFill/>
          </a:ln>
        </p:spPr>
        <p:txBody>
          <a:bodyPr lIns="0" rIns="0" tIns="0" bIns="0" anchor="t">
            <a:normAutofit/>
          </a:bodyPr>
          <a:p>
            <a:pPr indent="0">
              <a:lnSpc>
                <a:spcPct val="110000"/>
              </a:lnSpc>
              <a:spcBef>
                <a:spcPts val="1417"/>
              </a:spcBef>
              <a:buNone/>
            </a:pPr>
            <a:endParaRPr b="0" lang="en-US" sz="2000" strike="noStrike" u="none">
              <a:solidFill>
                <a:schemeClr val="dk2"/>
              </a:solidFill>
              <a:uFillTx/>
              <a:latin typeface="Grandview"/>
            </a:endParaRPr>
          </a:p>
        </p:txBody>
      </p:sp>
      <p:sp>
        <p:nvSpPr>
          <p:cNvPr id="4" name="PlaceHolder 3"/>
          <p:cNvSpPr>
            <a:spLocks noGrp="1"/>
          </p:cNvSpPr>
          <p:nvPr>
            <p:ph type="ftr" idx="11"/>
          </p:nvPr>
        </p:nvSpPr>
        <p:spPr/>
        <p:txBody>
          <a:bodyPr/>
          <a:p>
            <a:r>
              <a:t>Footer</a:t>
            </a:r>
          </a:p>
        </p:txBody>
      </p:sp>
      <p:sp>
        <p:nvSpPr>
          <p:cNvPr id="5" name="PlaceHolder 4"/>
          <p:cNvSpPr>
            <a:spLocks noGrp="1"/>
          </p:cNvSpPr>
          <p:nvPr>
            <p:ph type="sldNum" idx="12"/>
          </p:nvPr>
        </p:nvSpPr>
        <p:spPr/>
        <p:txBody>
          <a:bodyPr/>
          <a:p>
            <a:fld id="{8D5E1517-E213-4AAD-A3E2-403142FA4DB0}" type="slidenum">
              <a:t>&lt;#&gt;</a:t>
            </a:fld>
          </a:p>
        </p:txBody>
      </p:sp>
      <p:sp>
        <p:nvSpPr>
          <p:cNvPr id="6" name="PlaceHolder 5"/>
          <p:cNvSpPr>
            <a:spLocks noGrp="1"/>
          </p:cNvSpPr>
          <p:nvPr>
            <p:ph type="dt" idx="10"/>
          </p:nvPr>
        </p:nvSpPr>
        <p:spPr/>
        <p:txBody>
          <a:bodyPr/>
          <a:p>
            <a:r>
              <a:rPr lang="en-US"/>
              <a:t/>
            </a: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ection Header">
    <p:spTree>
      <p:nvGrpSpPr>
        <p:cNvPr id="1" name=""/>
        <p:cNvGrpSpPr/>
        <p:nvPr/>
      </p:nvGrpSpPr>
      <p:grpSpPr>
        <a:xfrm>
          <a:off x="0" y="0"/>
          <a:ext cx="0" cy="0"/>
          <a:chOff x="0" y="0"/>
          <a:chExt cx="0" cy="0"/>
        </a:xfrm>
      </p:grpSpPr>
      <p:sp>
        <p:nvSpPr>
          <p:cNvPr id="2" name="PlaceHolder 1"/>
          <p:cNvSpPr>
            <a:spLocks noGrp="1"/>
          </p:cNvSpPr>
          <p:nvPr>
            <p:ph type="ftr" idx="14"/>
          </p:nvPr>
        </p:nvSpPr>
        <p:spPr/>
        <p:txBody>
          <a:bodyPr/>
          <a:p>
            <a:r>
              <a:t>Footer</a:t>
            </a:r>
          </a:p>
        </p:txBody>
      </p:sp>
      <p:sp>
        <p:nvSpPr>
          <p:cNvPr id="3" name="PlaceHolder 2"/>
          <p:cNvSpPr>
            <a:spLocks noGrp="1"/>
          </p:cNvSpPr>
          <p:nvPr>
            <p:ph type="sldNum" idx="15"/>
          </p:nvPr>
        </p:nvSpPr>
        <p:spPr/>
        <p:txBody>
          <a:bodyPr/>
          <a:p>
            <a:fld id="{EF7D3E6B-1243-4732-9746-618DE2B6EEB4}" type="slidenum">
              <a:t>&lt;#&gt;</a:t>
            </a:fld>
          </a:p>
        </p:txBody>
      </p:sp>
      <p:sp>
        <p:nvSpPr>
          <p:cNvPr id="4" name="PlaceHolder 3"/>
          <p:cNvSpPr>
            <a:spLocks noGrp="1"/>
          </p:cNvSpPr>
          <p:nvPr>
            <p:ph type="dt" idx="13"/>
          </p:nvPr>
        </p:nvSpPr>
        <p:spPr/>
        <p:txBody>
          <a:bodyPr/>
          <a:p>
            <a:r>
              <a:rPr lang="en-US"/>
              <a:t/>
            </a: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wo Content">
    <p:spTree>
      <p:nvGrpSpPr>
        <p:cNvPr id="1" name=""/>
        <p:cNvGrpSpPr/>
        <p:nvPr/>
      </p:nvGrpSpPr>
      <p:grpSpPr>
        <a:xfrm>
          <a:off x="0" y="0"/>
          <a:ext cx="0" cy="0"/>
          <a:chOff x="0" y="0"/>
          <a:chExt cx="0" cy="0"/>
        </a:xfrm>
      </p:grpSpPr>
      <p:sp>
        <p:nvSpPr>
          <p:cNvPr id="332" name="PlaceHolder 1"/>
          <p:cNvSpPr>
            <a:spLocks noGrp="1"/>
          </p:cNvSpPr>
          <p:nvPr>
            <p:ph type="title"/>
          </p:nvPr>
        </p:nvSpPr>
        <p:spPr>
          <a:xfrm>
            <a:off x="691200" y="722880"/>
            <a:ext cx="10319760" cy="1407240"/>
          </a:xfrm>
          <a:prstGeom prst="rect">
            <a:avLst/>
          </a:prstGeom>
          <a:noFill/>
          <a:ln w="0">
            <a:noFill/>
          </a:ln>
        </p:spPr>
        <p:txBody>
          <a:bodyPr lIns="0" rIns="0" tIns="0" bIns="0" anchor="ctr">
            <a:noAutofit/>
          </a:bodyPr>
          <a:p>
            <a:pPr indent="0">
              <a:buNone/>
            </a:pPr>
            <a:endParaRPr b="0" lang="en-US" sz="1800" strike="noStrike" u="none">
              <a:solidFill>
                <a:schemeClr val="dk1"/>
              </a:solidFill>
              <a:uFillTx/>
              <a:latin typeface="Grandview"/>
            </a:endParaRPr>
          </a:p>
        </p:txBody>
      </p:sp>
      <p:sp>
        <p:nvSpPr>
          <p:cNvPr id="333" name="PlaceHolder 2"/>
          <p:cNvSpPr>
            <a:spLocks noGrp="1"/>
          </p:cNvSpPr>
          <p:nvPr>
            <p:ph/>
          </p:nvPr>
        </p:nvSpPr>
        <p:spPr>
          <a:xfrm>
            <a:off x="691200" y="2331360"/>
            <a:ext cx="2421720" cy="539640"/>
          </a:xfrm>
          <a:prstGeom prst="rect">
            <a:avLst/>
          </a:prstGeom>
          <a:noFill/>
          <a:ln w="0">
            <a:noFill/>
          </a:ln>
        </p:spPr>
        <p:txBody>
          <a:bodyPr lIns="0" rIns="0" tIns="0" bIns="0" anchor="t">
            <a:normAutofit/>
          </a:bodyPr>
          <a:p>
            <a:pPr indent="0">
              <a:lnSpc>
                <a:spcPct val="110000"/>
              </a:lnSpc>
              <a:spcBef>
                <a:spcPts val="1417"/>
              </a:spcBef>
              <a:buNone/>
            </a:pPr>
            <a:endParaRPr b="0" lang="en-US" sz="2000" strike="noStrike" u="none">
              <a:solidFill>
                <a:schemeClr val="dk2"/>
              </a:solidFill>
              <a:uFillTx/>
              <a:latin typeface="Grandview"/>
            </a:endParaRPr>
          </a:p>
        </p:txBody>
      </p:sp>
      <p:sp>
        <p:nvSpPr>
          <p:cNvPr id="334" name="PlaceHolder 3"/>
          <p:cNvSpPr>
            <a:spLocks noGrp="1"/>
          </p:cNvSpPr>
          <p:nvPr>
            <p:ph/>
          </p:nvPr>
        </p:nvSpPr>
        <p:spPr>
          <a:xfrm>
            <a:off x="3234240" y="2331360"/>
            <a:ext cx="2421720" cy="539640"/>
          </a:xfrm>
          <a:prstGeom prst="rect">
            <a:avLst/>
          </a:prstGeom>
          <a:noFill/>
          <a:ln w="0">
            <a:noFill/>
          </a:ln>
        </p:spPr>
        <p:txBody>
          <a:bodyPr lIns="0" rIns="0" tIns="0" bIns="0" anchor="t">
            <a:normAutofit/>
          </a:bodyPr>
          <a:p>
            <a:pPr indent="0">
              <a:lnSpc>
                <a:spcPct val="110000"/>
              </a:lnSpc>
              <a:spcBef>
                <a:spcPts val="1417"/>
              </a:spcBef>
              <a:buNone/>
            </a:pPr>
            <a:endParaRPr b="0" lang="en-US" sz="2000" strike="noStrike" u="none">
              <a:solidFill>
                <a:schemeClr val="dk2"/>
              </a:solidFill>
              <a:uFillTx/>
              <a:latin typeface="Grandview"/>
            </a:endParaRPr>
          </a:p>
        </p:txBody>
      </p:sp>
      <p:sp>
        <p:nvSpPr>
          <p:cNvPr id="5" name="PlaceHolder 4"/>
          <p:cNvSpPr>
            <a:spLocks noGrp="1"/>
          </p:cNvSpPr>
          <p:nvPr>
            <p:ph type="ftr" idx="17"/>
          </p:nvPr>
        </p:nvSpPr>
        <p:spPr/>
        <p:txBody>
          <a:bodyPr/>
          <a:p>
            <a:r>
              <a:t>Footer</a:t>
            </a:r>
          </a:p>
        </p:txBody>
      </p:sp>
      <p:sp>
        <p:nvSpPr>
          <p:cNvPr id="6" name="PlaceHolder 5"/>
          <p:cNvSpPr>
            <a:spLocks noGrp="1"/>
          </p:cNvSpPr>
          <p:nvPr>
            <p:ph type="sldNum" idx="18"/>
          </p:nvPr>
        </p:nvSpPr>
        <p:spPr/>
        <p:txBody>
          <a:bodyPr/>
          <a:p>
            <a:fld id="{AB42B33B-A5CF-496D-A4B4-B987BCC4BA3D}" type="slidenum">
              <a:t>&lt;#&gt;</a:t>
            </a:fld>
          </a:p>
        </p:txBody>
      </p:sp>
      <p:sp>
        <p:nvSpPr>
          <p:cNvPr id="7" name="PlaceHolder 6"/>
          <p:cNvSpPr>
            <a:spLocks noGrp="1"/>
          </p:cNvSpPr>
          <p:nvPr>
            <p:ph type="dt" idx="16"/>
          </p:nvPr>
        </p:nvSpPr>
        <p:spPr/>
        <p:txBody>
          <a:bodyPr/>
          <a:p>
            <a:r>
              <a:rPr lang="en-US"/>
              <a:t/>
            </a: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omparison">
    <p:spTree>
      <p:nvGrpSpPr>
        <p:cNvPr id="1" name=""/>
        <p:cNvGrpSpPr/>
        <p:nvPr/>
      </p:nvGrpSpPr>
      <p:grpSpPr>
        <a:xfrm>
          <a:off x="0" y="0"/>
          <a:ext cx="0" cy="0"/>
          <a:chOff x="0" y="0"/>
          <a:chExt cx="0" cy="0"/>
        </a:xfrm>
      </p:grpSpPr>
      <p:sp>
        <p:nvSpPr>
          <p:cNvPr id="2" name="PlaceHolder 1"/>
          <p:cNvSpPr>
            <a:spLocks noGrp="1"/>
          </p:cNvSpPr>
          <p:nvPr>
            <p:ph type="ftr" idx="20"/>
          </p:nvPr>
        </p:nvSpPr>
        <p:spPr/>
        <p:txBody>
          <a:bodyPr/>
          <a:p>
            <a:r>
              <a:t>Footer</a:t>
            </a:r>
          </a:p>
        </p:txBody>
      </p:sp>
      <p:sp>
        <p:nvSpPr>
          <p:cNvPr id="3" name="PlaceHolder 2"/>
          <p:cNvSpPr>
            <a:spLocks noGrp="1"/>
          </p:cNvSpPr>
          <p:nvPr>
            <p:ph type="sldNum" idx="21"/>
          </p:nvPr>
        </p:nvSpPr>
        <p:spPr/>
        <p:txBody>
          <a:bodyPr/>
          <a:p>
            <a:fld id="{0769CFBA-3584-4276-AD83-83A071BE862D}" type="slidenum">
              <a:t>&lt;#&gt;</a:t>
            </a:fld>
          </a:p>
        </p:txBody>
      </p:sp>
      <p:sp>
        <p:nvSpPr>
          <p:cNvPr id="4" name="PlaceHolder 3"/>
          <p:cNvSpPr>
            <a:spLocks noGrp="1"/>
          </p:cNvSpPr>
          <p:nvPr>
            <p:ph type="dt" idx="19"/>
          </p:nvPr>
        </p:nvSpPr>
        <p:spPr/>
        <p:txBody>
          <a:bodyPr/>
          <a:p>
            <a:r>
              <a:rPr lang="en-US"/>
              <a:t/>
            </a: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13" name="PlaceHolder 1"/>
          <p:cNvSpPr>
            <a:spLocks noGrp="1"/>
          </p:cNvSpPr>
          <p:nvPr>
            <p:ph type="title"/>
          </p:nvPr>
        </p:nvSpPr>
        <p:spPr>
          <a:xfrm>
            <a:off x="691200" y="722880"/>
            <a:ext cx="10319760" cy="1407240"/>
          </a:xfrm>
          <a:prstGeom prst="rect">
            <a:avLst/>
          </a:prstGeom>
          <a:noFill/>
          <a:ln w="0">
            <a:noFill/>
          </a:ln>
        </p:spPr>
        <p:txBody>
          <a:bodyPr lIns="0" rIns="0" tIns="0" bIns="0" anchor="ctr">
            <a:noAutofit/>
          </a:bodyPr>
          <a:p>
            <a:pPr indent="0">
              <a:buNone/>
            </a:pPr>
            <a:endParaRPr b="0" lang="en-US" sz="1800" strike="noStrike" u="none">
              <a:solidFill>
                <a:schemeClr val="dk1"/>
              </a:solidFill>
              <a:uFillTx/>
              <a:latin typeface="Grandview"/>
            </a:endParaRPr>
          </a:p>
        </p:txBody>
      </p:sp>
      <p:sp>
        <p:nvSpPr>
          <p:cNvPr id="3" name="PlaceHolder 2"/>
          <p:cNvSpPr>
            <a:spLocks noGrp="1"/>
          </p:cNvSpPr>
          <p:nvPr>
            <p:ph type="ftr" idx="23"/>
          </p:nvPr>
        </p:nvSpPr>
        <p:spPr/>
        <p:txBody>
          <a:bodyPr/>
          <a:p>
            <a:r>
              <a:t>Footer</a:t>
            </a:r>
          </a:p>
        </p:txBody>
      </p:sp>
      <p:sp>
        <p:nvSpPr>
          <p:cNvPr id="4" name="PlaceHolder 3"/>
          <p:cNvSpPr>
            <a:spLocks noGrp="1"/>
          </p:cNvSpPr>
          <p:nvPr>
            <p:ph type="sldNum" idx="24"/>
          </p:nvPr>
        </p:nvSpPr>
        <p:spPr/>
        <p:txBody>
          <a:bodyPr/>
          <a:p>
            <a:fld id="{AD71F71C-0B6C-4FB7-A934-FB57E4FE8943}" type="slidenum">
              <a:t>&lt;#&gt;</a:t>
            </a:fld>
          </a:p>
        </p:txBody>
      </p:sp>
      <p:sp>
        <p:nvSpPr>
          <p:cNvPr id="5" name="PlaceHolder 4"/>
          <p:cNvSpPr>
            <a:spLocks noGrp="1"/>
          </p:cNvSpPr>
          <p:nvPr>
            <p:ph type="dt" idx="22"/>
          </p:nvPr>
        </p:nvSpPr>
        <p:spPr/>
        <p:txBody>
          <a:bodyPr/>
          <a:p>
            <a:r>
              <a:rPr lang="en-US"/>
              <a:t/>
            </a: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p:spTree>
      <p:nvGrpSpPr>
        <p:cNvPr id="1" name=""/>
        <p:cNvGrpSpPr/>
        <p:nvPr/>
      </p:nvGrpSpPr>
      <p:grpSpPr>
        <a:xfrm>
          <a:off x="0" y="0"/>
          <a:ext cx="0" cy="0"/>
          <a:chOff x="0" y="0"/>
          <a:chExt cx="0" cy="0"/>
        </a:xfrm>
      </p:grpSpPr>
      <p:sp>
        <p:nvSpPr>
          <p:cNvPr id="2" name="PlaceHolder 1"/>
          <p:cNvSpPr>
            <a:spLocks noGrp="1"/>
          </p:cNvSpPr>
          <p:nvPr>
            <p:ph type="ftr" idx="26"/>
          </p:nvPr>
        </p:nvSpPr>
        <p:spPr/>
        <p:txBody>
          <a:bodyPr/>
          <a:p>
            <a:r>
              <a:t>Footer</a:t>
            </a:r>
          </a:p>
        </p:txBody>
      </p:sp>
      <p:sp>
        <p:nvSpPr>
          <p:cNvPr id="3" name="PlaceHolder 2"/>
          <p:cNvSpPr>
            <a:spLocks noGrp="1"/>
          </p:cNvSpPr>
          <p:nvPr>
            <p:ph type="sldNum" idx="27"/>
          </p:nvPr>
        </p:nvSpPr>
        <p:spPr/>
        <p:txBody>
          <a:bodyPr/>
          <a:p>
            <a:fld id="{CFAA539F-46C8-465E-84E4-59630D652EB8}" type="slidenum">
              <a:t>&lt;#&gt;</a:t>
            </a:fld>
          </a:p>
        </p:txBody>
      </p:sp>
      <p:sp>
        <p:nvSpPr>
          <p:cNvPr id="4" name="PlaceHolder 3"/>
          <p:cNvSpPr>
            <a:spLocks noGrp="1"/>
          </p:cNvSpPr>
          <p:nvPr>
            <p:ph type="dt" idx="25"/>
          </p:nvPr>
        </p:nvSpPr>
        <p:spPr/>
        <p:txBody>
          <a:bodyPr/>
          <a:p>
            <a:r>
              <a:rPr lang="en-US"/>
              <a:t/>
            </a: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
</Relationships>
</file>

<file path=ppt/slideMasters/_rels/slideMaster10.xml.rels><?xml version="1.0" encoding="UTF-8"?>
<Relationships xmlns="http://schemas.openxmlformats.org/package/2006/relationships"><Relationship Id="rId1" Type="http://schemas.openxmlformats.org/officeDocument/2006/relationships/theme" Target="../theme/theme10.xml"/><Relationship Id="rId2" Type="http://schemas.openxmlformats.org/officeDocument/2006/relationships/slideLayout" Target="../slideLayouts/slideLayout10.xml"/>
</Relationships>
</file>

<file path=ppt/slideMasters/_rels/slideMaster11.xml.rels><?xml version="1.0" encoding="UTF-8"?>
<Relationships xmlns="http://schemas.openxmlformats.org/package/2006/relationships"><Relationship Id="rId1" Type="http://schemas.openxmlformats.org/officeDocument/2006/relationships/theme" Target="../theme/theme11.xml"/><Relationship Id="rId2" Type="http://schemas.openxmlformats.org/officeDocument/2006/relationships/slideLayout" Target="../slideLayouts/slideLayout11.xml"/>
</Relationships>
</file>

<file path=ppt/slideMasters/_rels/slideMaster12.xml.rels><?xml version="1.0" encoding="UTF-8"?>
<Relationships xmlns="http://schemas.openxmlformats.org/package/2006/relationships"><Relationship Id="rId1" Type="http://schemas.openxmlformats.org/officeDocument/2006/relationships/theme" Target="../theme/theme12.xml"/><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2.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3.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slideLayout" Target="../slideLayouts/slideLayout4.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slideLayout" Target="../slideLayouts/slideLayout5.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slideLayout" Target="../slideLayouts/slideLayout6.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slideLayout" Target="../slideLayouts/slideLayout7.xml"/>
</Relationships>
</file>

<file path=ppt/slideMasters/_rels/slideMaster8.xml.rels><?xml version="1.0" encoding="UTF-8"?>
<Relationships xmlns="http://schemas.openxmlformats.org/package/2006/relationships"><Relationship Id="rId1" Type="http://schemas.openxmlformats.org/officeDocument/2006/relationships/theme" Target="../theme/theme8.xml"/><Relationship Id="rId2" Type="http://schemas.openxmlformats.org/officeDocument/2006/relationships/slideLayout" Target="../slideLayouts/slideLayout8.xml"/>
</Relationships>
</file>

<file path=ppt/slideMasters/_rels/slideMaster9.xml.rels><?xml version="1.0" encoding="UTF-8"?>
<Relationships xmlns="http://schemas.openxmlformats.org/package/2006/relationships"><Relationship Id="rId1" Type="http://schemas.openxmlformats.org/officeDocument/2006/relationships/theme" Target="../theme/theme9.xml"/><Relationship Id="rId2" Type="http://schemas.openxmlformats.org/officeDocument/2006/relationships/slideLayout" Target="../slideLayouts/slideLayout9.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0" name="Group 38">
            <a:extLst>
              <a:ext uri="{C183D7F6-B498-43B3-948B-1728B52AA6E4}">
                <adec:decorative xmlns:adec="http://schemas.microsoft.com/office/drawing/2017/decorative" val="1"/>
              </a:ext>
            </a:extLst>
          </p:cNvPr>
          <p:cNvGrpSpPr/>
          <p:nvPr/>
        </p:nvGrpSpPr>
        <p:grpSpPr>
          <a:xfrm>
            <a:off x="-6120" y="0"/>
            <a:ext cx="12214440" cy="6857640"/>
            <a:chOff x="-6120" y="0"/>
            <a:chExt cx="12214440" cy="6857640"/>
          </a:xfrm>
        </p:grpSpPr>
        <p:cxnSp>
          <p:nvCxnSpPr>
            <p:cNvPr id="1" name="Straight Connector 39"/>
            <p:cNvCxnSpPr/>
            <p:nvPr/>
          </p:nvCxnSpPr>
          <p:spPr>
            <a:xfrm>
              <a:off x="-6120" y="6686280"/>
              <a:ext cx="12192120" cy="360"/>
            </a:xfrm>
            <a:prstGeom prst="straightConnector1">
              <a:avLst/>
            </a:prstGeom>
            <a:ln w="12700">
              <a:solidFill>
                <a:srgbClr val="bcbcbc">
                  <a:alpha val="30000"/>
                </a:srgbClr>
              </a:solidFill>
              <a:prstDash val="sysDot"/>
            </a:ln>
          </p:spPr>
        </p:cxnSp>
        <p:cxnSp>
          <p:nvCxnSpPr>
            <p:cNvPr id="2" name="Straight Connector 40"/>
            <p:cNvCxnSpPr/>
            <p:nvPr/>
          </p:nvCxnSpPr>
          <p:spPr>
            <a:xfrm>
              <a:off x="0" y="0"/>
              <a:ext cx="360" cy="6858000"/>
            </a:xfrm>
            <a:prstGeom prst="straightConnector1">
              <a:avLst/>
            </a:prstGeom>
            <a:ln w="12700">
              <a:solidFill>
                <a:srgbClr val="bcbcbc">
                  <a:alpha val="30000"/>
                </a:srgbClr>
              </a:solidFill>
              <a:prstDash val="sysDot"/>
            </a:ln>
          </p:spPr>
        </p:cxnSp>
        <p:cxnSp>
          <p:nvCxnSpPr>
            <p:cNvPr id="3" name="Straight Connector 41"/>
            <p:cNvCxnSpPr/>
            <p:nvPr/>
          </p:nvCxnSpPr>
          <p:spPr>
            <a:xfrm>
              <a:off x="11993040" y="0"/>
              <a:ext cx="360" cy="6858000"/>
            </a:xfrm>
            <a:prstGeom prst="straightConnector1">
              <a:avLst/>
            </a:prstGeom>
            <a:ln w="12700">
              <a:solidFill>
                <a:srgbClr val="bcbcbc">
                  <a:alpha val="30000"/>
                </a:srgbClr>
              </a:solidFill>
              <a:prstDash val="sysDot"/>
            </a:ln>
          </p:spPr>
        </p:cxnSp>
        <p:cxnSp>
          <p:nvCxnSpPr>
            <p:cNvPr id="4" name="Straight Connector 42"/>
            <p:cNvCxnSpPr/>
            <p:nvPr/>
          </p:nvCxnSpPr>
          <p:spPr>
            <a:xfrm>
              <a:off x="192240" y="0"/>
              <a:ext cx="360" cy="6858000"/>
            </a:xfrm>
            <a:prstGeom prst="straightConnector1">
              <a:avLst/>
            </a:prstGeom>
            <a:ln w="12700">
              <a:solidFill>
                <a:srgbClr val="bcbcbc">
                  <a:alpha val="30000"/>
                </a:srgbClr>
              </a:solidFill>
              <a:prstDash val="sysDot"/>
            </a:ln>
          </p:spPr>
        </p:cxnSp>
        <p:cxnSp>
          <p:nvCxnSpPr>
            <p:cNvPr id="5" name="Straight Connector 43"/>
            <p:cNvCxnSpPr/>
            <p:nvPr/>
          </p:nvCxnSpPr>
          <p:spPr>
            <a:xfrm>
              <a:off x="1175760" y="0"/>
              <a:ext cx="360" cy="6858000"/>
            </a:xfrm>
            <a:prstGeom prst="straightConnector1">
              <a:avLst/>
            </a:prstGeom>
            <a:ln w="12700">
              <a:solidFill>
                <a:srgbClr val="bcbcbc">
                  <a:alpha val="30000"/>
                </a:srgbClr>
              </a:solidFill>
              <a:prstDash val="sysDot"/>
            </a:ln>
          </p:spPr>
        </p:cxnSp>
        <p:cxnSp>
          <p:nvCxnSpPr>
            <p:cNvPr id="6" name="Straight Connector 44"/>
            <p:cNvCxnSpPr/>
            <p:nvPr/>
          </p:nvCxnSpPr>
          <p:spPr>
            <a:xfrm>
              <a:off x="2159280" y="0"/>
              <a:ext cx="360" cy="6858000"/>
            </a:xfrm>
            <a:prstGeom prst="straightConnector1">
              <a:avLst/>
            </a:prstGeom>
            <a:ln w="12700">
              <a:solidFill>
                <a:srgbClr val="bcbcbc">
                  <a:alpha val="30000"/>
                </a:srgbClr>
              </a:solidFill>
              <a:prstDash val="sysDot"/>
            </a:ln>
          </p:spPr>
        </p:cxnSp>
        <p:cxnSp>
          <p:nvCxnSpPr>
            <p:cNvPr id="7" name="Straight Connector 47"/>
            <p:cNvCxnSpPr/>
            <p:nvPr/>
          </p:nvCxnSpPr>
          <p:spPr>
            <a:xfrm>
              <a:off x="3142440" y="0"/>
              <a:ext cx="360" cy="6858000"/>
            </a:xfrm>
            <a:prstGeom prst="straightConnector1">
              <a:avLst/>
            </a:prstGeom>
            <a:ln w="12700">
              <a:solidFill>
                <a:srgbClr val="bcbcbc">
                  <a:alpha val="30000"/>
                </a:srgbClr>
              </a:solidFill>
              <a:prstDash val="sysDot"/>
            </a:ln>
          </p:spPr>
        </p:cxnSp>
        <p:cxnSp>
          <p:nvCxnSpPr>
            <p:cNvPr id="8" name="Straight Connector 48"/>
            <p:cNvCxnSpPr/>
            <p:nvPr/>
          </p:nvCxnSpPr>
          <p:spPr>
            <a:xfrm>
              <a:off x="4125960" y="0"/>
              <a:ext cx="360" cy="6858000"/>
            </a:xfrm>
            <a:prstGeom prst="straightConnector1">
              <a:avLst/>
            </a:prstGeom>
            <a:ln w="12700">
              <a:solidFill>
                <a:srgbClr val="bcbcbc">
                  <a:alpha val="30000"/>
                </a:srgbClr>
              </a:solidFill>
              <a:prstDash val="sysDot"/>
            </a:ln>
          </p:spPr>
        </p:cxnSp>
        <p:cxnSp>
          <p:nvCxnSpPr>
            <p:cNvPr id="9" name="Straight Connector 49"/>
            <p:cNvCxnSpPr/>
            <p:nvPr/>
          </p:nvCxnSpPr>
          <p:spPr>
            <a:xfrm>
              <a:off x="5109480" y="0"/>
              <a:ext cx="360" cy="6858000"/>
            </a:xfrm>
            <a:prstGeom prst="straightConnector1">
              <a:avLst/>
            </a:prstGeom>
            <a:ln w="12700">
              <a:solidFill>
                <a:srgbClr val="bcbcbc">
                  <a:alpha val="30000"/>
                </a:srgbClr>
              </a:solidFill>
              <a:prstDash val="sysDot"/>
            </a:ln>
          </p:spPr>
        </p:cxnSp>
        <p:cxnSp>
          <p:nvCxnSpPr>
            <p:cNvPr id="10" name="Straight Connector 50"/>
            <p:cNvCxnSpPr/>
            <p:nvPr/>
          </p:nvCxnSpPr>
          <p:spPr>
            <a:xfrm>
              <a:off x="6092640" y="0"/>
              <a:ext cx="360" cy="6858000"/>
            </a:xfrm>
            <a:prstGeom prst="straightConnector1">
              <a:avLst/>
            </a:prstGeom>
            <a:ln w="12700">
              <a:solidFill>
                <a:srgbClr val="bcbcbc">
                  <a:alpha val="30000"/>
                </a:srgbClr>
              </a:solidFill>
              <a:prstDash val="sysDot"/>
            </a:ln>
          </p:spPr>
        </p:cxnSp>
        <p:cxnSp>
          <p:nvCxnSpPr>
            <p:cNvPr id="11" name="Straight Connector 51"/>
            <p:cNvCxnSpPr/>
            <p:nvPr/>
          </p:nvCxnSpPr>
          <p:spPr>
            <a:xfrm>
              <a:off x="7076160" y="0"/>
              <a:ext cx="360" cy="6858000"/>
            </a:xfrm>
            <a:prstGeom prst="straightConnector1">
              <a:avLst/>
            </a:prstGeom>
            <a:ln w="12700">
              <a:solidFill>
                <a:srgbClr val="bcbcbc">
                  <a:alpha val="30000"/>
                </a:srgbClr>
              </a:solidFill>
              <a:prstDash val="sysDot"/>
            </a:ln>
          </p:spPr>
        </p:cxnSp>
        <p:cxnSp>
          <p:nvCxnSpPr>
            <p:cNvPr id="12" name="Straight Connector 52"/>
            <p:cNvCxnSpPr/>
            <p:nvPr/>
          </p:nvCxnSpPr>
          <p:spPr>
            <a:xfrm>
              <a:off x="8059680" y="0"/>
              <a:ext cx="360" cy="6858000"/>
            </a:xfrm>
            <a:prstGeom prst="straightConnector1">
              <a:avLst/>
            </a:prstGeom>
            <a:ln w="12700">
              <a:solidFill>
                <a:srgbClr val="bcbcbc">
                  <a:alpha val="30000"/>
                </a:srgbClr>
              </a:solidFill>
              <a:prstDash val="sysDot"/>
            </a:ln>
          </p:spPr>
        </p:cxnSp>
        <p:cxnSp>
          <p:nvCxnSpPr>
            <p:cNvPr id="13" name="Straight Connector 53"/>
            <p:cNvCxnSpPr/>
            <p:nvPr/>
          </p:nvCxnSpPr>
          <p:spPr>
            <a:xfrm>
              <a:off x="9042840" y="0"/>
              <a:ext cx="360" cy="6858000"/>
            </a:xfrm>
            <a:prstGeom prst="straightConnector1">
              <a:avLst/>
            </a:prstGeom>
            <a:ln w="12700">
              <a:solidFill>
                <a:srgbClr val="bcbcbc">
                  <a:alpha val="30000"/>
                </a:srgbClr>
              </a:solidFill>
              <a:prstDash val="sysDot"/>
            </a:ln>
          </p:spPr>
        </p:cxnSp>
        <p:cxnSp>
          <p:nvCxnSpPr>
            <p:cNvPr id="14" name="Straight Connector 54"/>
            <p:cNvCxnSpPr/>
            <p:nvPr/>
          </p:nvCxnSpPr>
          <p:spPr>
            <a:xfrm>
              <a:off x="10026360" y="0"/>
              <a:ext cx="360" cy="6858000"/>
            </a:xfrm>
            <a:prstGeom prst="straightConnector1">
              <a:avLst/>
            </a:prstGeom>
            <a:ln w="12700">
              <a:solidFill>
                <a:srgbClr val="bcbcbc">
                  <a:alpha val="30000"/>
                </a:srgbClr>
              </a:solidFill>
              <a:prstDash val="sysDot"/>
            </a:ln>
          </p:spPr>
        </p:cxnSp>
        <p:cxnSp>
          <p:nvCxnSpPr>
            <p:cNvPr id="15" name="Straight Connector 55"/>
            <p:cNvCxnSpPr/>
            <p:nvPr/>
          </p:nvCxnSpPr>
          <p:spPr>
            <a:xfrm>
              <a:off x="11009520" y="0"/>
              <a:ext cx="360" cy="6858000"/>
            </a:xfrm>
            <a:prstGeom prst="straightConnector1">
              <a:avLst/>
            </a:prstGeom>
            <a:ln w="12700">
              <a:solidFill>
                <a:srgbClr val="bcbcbc">
                  <a:alpha val="30000"/>
                </a:srgbClr>
              </a:solidFill>
              <a:prstDash val="sysDot"/>
            </a:ln>
          </p:spPr>
        </p:cxnSp>
        <p:cxnSp>
          <p:nvCxnSpPr>
            <p:cNvPr id="16" name="Straight Connector 56"/>
            <p:cNvCxnSpPr/>
            <p:nvPr/>
          </p:nvCxnSpPr>
          <p:spPr>
            <a:xfrm>
              <a:off x="12185640" y="0"/>
              <a:ext cx="360" cy="6858000"/>
            </a:xfrm>
            <a:prstGeom prst="straightConnector1">
              <a:avLst/>
            </a:prstGeom>
            <a:ln w="12700">
              <a:solidFill>
                <a:srgbClr val="bcbcbc">
                  <a:alpha val="30000"/>
                </a:srgbClr>
              </a:solidFill>
              <a:prstDash val="sysDot"/>
            </a:ln>
          </p:spPr>
        </p:cxnSp>
        <p:cxnSp>
          <p:nvCxnSpPr>
            <p:cNvPr id="17" name="Straight Connector 57"/>
            <p:cNvCxnSpPr/>
            <p:nvPr/>
          </p:nvCxnSpPr>
          <p:spPr>
            <a:xfrm>
              <a:off x="0" y="171360"/>
              <a:ext cx="12192120" cy="360"/>
            </a:xfrm>
            <a:prstGeom prst="straightConnector1">
              <a:avLst/>
            </a:prstGeom>
            <a:ln w="12700">
              <a:solidFill>
                <a:srgbClr val="bcbcbc">
                  <a:alpha val="30000"/>
                </a:srgbClr>
              </a:solidFill>
              <a:prstDash val="sysDot"/>
            </a:ln>
          </p:spPr>
        </p:cxnSp>
        <p:cxnSp>
          <p:nvCxnSpPr>
            <p:cNvPr id="18" name="Straight Connector 58"/>
            <p:cNvCxnSpPr/>
            <p:nvPr/>
          </p:nvCxnSpPr>
          <p:spPr>
            <a:xfrm>
              <a:off x="0" y="714240"/>
              <a:ext cx="12192120" cy="360"/>
            </a:xfrm>
            <a:prstGeom prst="straightConnector1">
              <a:avLst/>
            </a:prstGeom>
            <a:ln w="12700">
              <a:solidFill>
                <a:srgbClr val="bcbcbc">
                  <a:alpha val="30000"/>
                </a:srgbClr>
              </a:solidFill>
              <a:prstDash val="sysDot"/>
            </a:ln>
          </p:spPr>
        </p:cxnSp>
        <p:cxnSp>
          <p:nvCxnSpPr>
            <p:cNvPr id="19" name="Straight Connector 59"/>
            <p:cNvCxnSpPr/>
            <p:nvPr/>
          </p:nvCxnSpPr>
          <p:spPr>
            <a:xfrm>
              <a:off x="0" y="1257120"/>
              <a:ext cx="12192120" cy="360"/>
            </a:xfrm>
            <a:prstGeom prst="straightConnector1">
              <a:avLst/>
            </a:prstGeom>
            <a:ln w="12700">
              <a:solidFill>
                <a:srgbClr val="bcbcbc">
                  <a:alpha val="30000"/>
                </a:srgbClr>
              </a:solidFill>
              <a:prstDash val="sysDot"/>
            </a:ln>
          </p:spPr>
        </p:cxnSp>
        <p:cxnSp>
          <p:nvCxnSpPr>
            <p:cNvPr id="20" name="Straight Connector 60"/>
            <p:cNvCxnSpPr/>
            <p:nvPr/>
          </p:nvCxnSpPr>
          <p:spPr>
            <a:xfrm>
              <a:off x="0" y="1800000"/>
              <a:ext cx="12192120" cy="360"/>
            </a:xfrm>
            <a:prstGeom prst="straightConnector1">
              <a:avLst/>
            </a:prstGeom>
            <a:ln w="12700">
              <a:solidFill>
                <a:srgbClr val="bcbcbc">
                  <a:alpha val="30000"/>
                </a:srgbClr>
              </a:solidFill>
              <a:prstDash val="sysDot"/>
            </a:ln>
          </p:spPr>
        </p:cxnSp>
        <p:cxnSp>
          <p:nvCxnSpPr>
            <p:cNvPr id="21" name="Straight Connector 61"/>
            <p:cNvCxnSpPr/>
            <p:nvPr/>
          </p:nvCxnSpPr>
          <p:spPr>
            <a:xfrm>
              <a:off x="0" y="2343240"/>
              <a:ext cx="12192120" cy="360"/>
            </a:xfrm>
            <a:prstGeom prst="straightConnector1">
              <a:avLst/>
            </a:prstGeom>
            <a:ln w="12700">
              <a:solidFill>
                <a:srgbClr val="bcbcbc">
                  <a:alpha val="30000"/>
                </a:srgbClr>
              </a:solidFill>
              <a:prstDash val="sysDot"/>
            </a:ln>
          </p:spPr>
        </p:cxnSp>
        <p:cxnSp>
          <p:nvCxnSpPr>
            <p:cNvPr id="22" name="Straight Connector 62"/>
            <p:cNvCxnSpPr/>
            <p:nvPr/>
          </p:nvCxnSpPr>
          <p:spPr>
            <a:xfrm>
              <a:off x="0" y="2886120"/>
              <a:ext cx="12192120" cy="360"/>
            </a:xfrm>
            <a:prstGeom prst="straightConnector1">
              <a:avLst/>
            </a:prstGeom>
            <a:ln w="12700">
              <a:solidFill>
                <a:srgbClr val="bcbcbc">
                  <a:alpha val="30000"/>
                </a:srgbClr>
              </a:solidFill>
              <a:prstDash val="sysDot"/>
            </a:ln>
          </p:spPr>
        </p:cxnSp>
        <p:cxnSp>
          <p:nvCxnSpPr>
            <p:cNvPr id="23" name="Straight Connector 63"/>
            <p:cNvCxnSpPr/>
            <p:nvPr/>
          </p:nvCxnSpPr>
          <p:spPr>
            <a:xfrm>
              <a:off x="0" y="3429000"/>
              <a:ext cx="12192120" cy="360"/>
            </a:xfrm>
            <a:prstGeom prst="straightConnector1">
              <a:avLst/>
            </a:prstGeom>
            <a:ln w="12700">
              <a:solidFill>
                <a:srgbClr val="bcbcbc">
                  <a:alpha val="30000"/>
                </a:srgbClr>
              </a:solidFill>
              <a:prstDash val="sysDot"/>
            </a:ln>
          </p:spPr>
        </p:cxnSp>
        <p:cxnSp>
          <p:nvCxnSpPr>
            <p:cNvPr id="24" name="Straight Connector 64"/>
            <p:cNvCxnSpPr/>
            <p:nvPr/>
          </p:nvCxnSpPr>
          <p:spPr>
            <a:xfrm>
              <a:off x="0" y="3971880"/>
              <a:ext cx="12192120" cy="360"/>
            </a:xfrm>
            <a:prstGeom prst="straightConnector1">
              <a:avLst/>
            </a:prstGeom>
            <a:ln w="12700">
              <a:solidFill>
                <a:srgbClr val="bcbcbc">
                  <a:alpha val="30000"/>
                </a:srgbClr>
              </a:solidFill>
              <a:prstDash val="sysDot"/>
            </a:ln>
          </p:spPr>
        </p:cxnSp>
        <p:cxnSp>
          <p:nvCxnSpPr>
            <p:cNvPr id="25" name="Straight Connector 65"/>
            <p:cNvCxnSpPr/>
            <p:nvPr/>
          </p:nvCxnSpPr>
          <p:spPr>
            <a:xfrm>
              <a:off x="0" y="4514760"/>
              <a:ext cx="12192120" cy="360"/>
            </a:xfrm>
            <a:prstGeom prst="straightConnector1">
              <a:avLst/>
            </a:prstGeom>
            <a:ln w="12700">
              <a:solidFill>
                <a:srgbClr val="bcbcbc">
                  <a:alpha val="30000"/>
                </a:srgbClr>
              </a:solidFill>
              <a:prstDash val="sysDot"/>
            </a:ln>
          </p:spPr>
        </p:cxnSp>
        <p:cxnSp>
          <p:nvCxnSpPr>
            <p:cNvPr id="26" name="Straight Connector 66"/>
            <p:cNvCxnSpPr/>
            <p:nvPr/>
          </p:nvCxnSpPr>
          <p:spPr>
            <a:xfrm>
              <a:off x="0" y="5057640"/>
              <a:ext cx="12192120" cy="360"/>
            </a:xfrm>
            <a:prstGeom prst="straightConnector1">
              <a:avLst/>
            </a:prstGeom>
            <a:ln w="12700">
              <a:solidFill>
                <a:srgbClr val="bcbcbc">
                  <a:alpha val="30000"/>
                </a:srgbClr>
              </a:solidFill>
              <a:prstDash val="sysDot"/>
            </a:ln>
          </p:spPr>
        </p:cxnSp>
        <p:cxnSp>
          <p:nvCxnSpPr>
            <p:cNvPr id="27" name="Straight Connector 67"/>
            <p:cNvCxnSpPr/>
            <p:nvPr/>
          </p:nvCxnSpPr>
          <p:spPr>
            <a:xfrm>
              <a:off x="0" y="5600520"/>
              <a:ext cx="12192120" cy="360"/>
            </a:xfrm>
            <a:prstGeom prst="straightConnector1">
              <a:avLst/>
            </a:prstGeom>
            <a:ln w="12700">
              <a:solidFill>
                <a:srgbClr val="bcbcbc">
                  <a:alpha val="30000"/>
                </a:srgbClr>
              </a:solidFill>
              <a:prstDash val="sysDot"/>
            </a:ln>
          </p:spPr>
        </p:cxnSp>
        <p:cxnSp>
          <p:nvCxnSpPr>
            <p:cNvPr id="28" name="Straight Connector 68"/>
            <p:cNvCxnSpPr/>
            <p:nvPr/>
          </p:nvCxnSpPr>
          <p:spPr>
            <a:xfrm>
              <a:off x="0" y="6857640"/>
              <a:ext cx="12192120" cy="360"/>
            </a:xfrm>
            <a:prstGeom prst="straightConnector1">
              <a:avLst/>
            </a:prstGeom>
            <a:ln w="12700">
              <a:solidFill>
                <a:srgbClr val="bcbcbc">
                  <a:alpha val="30000"/>
                </a:srgbClr>
              </a:solidFill>
              <a:prstDash val="sysDot"/>
            </a:ln>
          </p:spPr>
        </p:cxnSp>
        <p:cxnSp>
          <p:nvCxnSpPr>
            <p:cNvPr id="29" name="Straight Connector 69"/>
            <p:cNvCxnSpPr/>
            <p:nvPr/>
          </p:nvCxnSpPr>
          <p:spPr>
            <a:xfrm>
              <a:off x="16560" y="6143400"/>
              <a:ext cx="12192120" cy="360"/>
            </a:xfrm>
            <a:prstGeom prst="straightConnector1">
              <a:avLst/>
            </a:prstGeom>
            <a:ln w="12700">
              <a:solidFill>
                <a:srgbClr val="bcbcbc">
                  <a:alpha val="30000"/>
                </a:srgbClr>
              </a:solidFill>
              <a:prstDash val="sysDot"/>
            </a:ln>
          </p:spPr>
        </p:cxnSp>
        <p:cxnSp>
          <p:nvCxnSpPr>
            <p:cNvPr id="30" name="Straight Connector 70"/>
            <p:cNvCxnSpPr/>
            <p:nvPr/>
          </p:nvCxnSpPr>
          <p:spPr>
            <a:xfrm>
              <a:off x="684000" y="171360"/>
              <a:ext cx="360" cy="6512040"/>
            </a:xfrm>
            <a:prstGeom prst="straightConnector1">
              <a:avLst/>
            </a:prstGeom>
            <a:ln w="12700">
              <a:solidFill>
                <a:srgbClr val="bcbcbc">
                  <a:alpha val="30000"/>
                </a:srgbClr>
              </a:solidFill>
              <a:prstDash val="sysDot"/>
            </a:ln>
          </p:spPr>
        </p:cxnSp>
        <p:cxnSp>
          <p:nvCxnSpPr>
            <p:cNvPr id="31" name="Straight Connector 71"/>
            <p:cNvCxnSpPr/>
            <p:nvPr/>
          </p:nvCxnSpPr>
          <p:spPr>
            <a:xfrm>
              <a:off x="11508120" y="173160"/>
              <a:ext cx="360" cy="6511680"/>
            </a:xfrm>
            <a:prstGeom prst="straightConnector1">
              <a:avLst/>
            </a:prstGeom>
            <a:ln w="12700">
              <a:solidFill>
                <a:srgbClr val="bcbcbc">
                  <a:alpha val="30000"/>
                </a:srgbClr>
              </a:solidFill>
              <a:prstDash val="sysDot"/>
            </a:ln>
          </p:spPr>
        </p:cxnSp>
      </p:grpSp>
      <p:sp>
        <p:nvSpPr>
          <p:cNvPr id="32" name="Right Triangle 6" hidden="1">
            <a:extLst>
              <a:ext uri="{C183D7F6-B498-43B3-948B-1728B52AA6E4}">
                <adec:decorative xmlns:adec="http://schemas.microsoft.com/office/drawing/2017/decorative" val="1"/>
              </a:ext>
            </a:extLst>
          </p:cNvPr>
          <p:cNvSpPr/>
          <p:nvPr/>
        </p:nvSpPr>
        <p:spPr>
          <a:xfrm rot="13500000">
            <a:off x="-280800" y="1516320"/>
            <a:ext cx="568080" cy="568080"/>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chemeClr val="dk1"/>
              </a:solidFill>
              <a:uFillTx/>
              <a:latin typeface="Grandview"/>
            </a:endParaRPr>
          </a:p>
        </p:txBody>
      </p:sp>
      <p:grpSp>
        <p:nvGrpSpPr>
          <p:cNvPr id="33" name="Group 6">
            <a:extLst>
              <a:ext uri="{C183D7F6-B498-43B3-948B-1728B52AA6E4}">
                <adec:decorative xmlns:adec="http://schemas.microsoft.com/office/drawing/2017/decorative" val="1"/>
              </a:ext>
            </a:extLst>
          </p:cNvPr>
          <p:cNvGrpSpPr/>
          <p:nvPr/>
        </p:nvGrpSpPr>
        <p:grpSpPr>
          <a:xfrm>
            <a:off x="-6120" y="0"/>
            <a:ext cx="12214440" cy="6857640"/>
            <a:chOff x="-6120" y="0"/>
            <a:chExt cx="12214440" cy="6857640"/>
          </a:xfrm>
        </p:grpSpPr>
        <p:cxnSp>
          <p:nvCxnSpPr>
            <p:cNvPr id="34" name="Straight Connector 7"/>
            <p:cNvCxnSpPr/>
            <p:nvPr/>
          </p:nvCxnSpPr>
          <p:spPr>
            <a:xfrm>
              <a:off x="-6120" y="6686280"/>
              <a:ext cx="12192120" cy="360"/>
            </a:xfrm>
            <a:prstGeom prst="straightConnector1">
              <a:avLst/>
            </a:prstGeom>
            <a:ln w="12700">
              <a:solidFill>
                <a:srgbClr val="bcbcbc">
                  <a:alpha val="30000"/>
                </a:srgbClr>
              </a:solidFill>
              <a:prstDash val="sysDot"/>
            </a:ln>
          </p:spPr>
        </p:cxnSp>
        <p:cxnSp>
          <p:nvCxnSpPr>
            <p:cNvPr id="35" name="Straight Connector 8"/>
            <p:cNvCxnSpPr/>
            <p:nvPr/>
          </p:nvCxnSpPr>
          <p:spPr>
            <a:xfrm>
              <a:off x="0" y="0"/>
              <a:ext cx="360" cy="6858000"/>
            </a:xfrm>
            <a:prstGeom prst="straightConnector1">
              <a:avLst/>
            </a:prstGeom>
            <a:ln w="12700">
              <a:solidFill>
                <a:srgbClr val="bcbcbc">
                  <a:alpha val="30000"/>
                </a:srgbClr>
              </a:solidFill>
              <a:prstDash val="sysDot"/>
            </a:ln>
          </p:spPr>
        </p:cxnSp>
        <p:cxnSp>
          <p:nvCxnSpPr>
            <p:cNvPr id="36" name="Straight Connector 9"/>
            <p:cNvCxnSpPr/>
            <p:nvPr/>
          </p:nvCxnSpPr>
          <p:spPr>
            <a:xfrm>
              <a:off x="11993040" y="0"/>
              <a:ext cx="360" cy="6858000"/>
            </a:xfrm>
            <a:prstGeom prst="straightConnector1">
              <a:avLst/>
            </a:prstGeom>
            <a:ln w="12700">
              <a:solidFill>
                <a:srgbClr val="bcbcbc">
                  <a:alpha val="30000"/>
                </a:srgbClr>
              </a:solidFill>
              <a:prstDash val="sysDot"/>
            </a:ln>
          </p:spPr>
        </p:cxnSp>
        <p:cxnSp>
          <p:nvCxnSpPr>
            <p:cNvPr id="37" name="Straight Connector 10"/>
            <p:cNvCxnSpPr/>
            <p:nvPr/>
          </p:nvCxnSpPr>
          <p:spPr>
            <a:xfrm>
              <a:off x="192240" y="0"/>
              <a:ext cx="360" cy="6858000"/>
            </a:xfrm>
            <a:prstGeom prst="straightConnector1">
              <a:avLst/>
            </a:prstGeom>
            <a:ln w="12700">
              <a:solidFill>
                <a:srgbClr val="bcbcbc">
                  <a:alpha val="30000"/>
                </a:srgbClr>
              </a:solidFill>
              <a:prstDash val="sysDot"/>
            </a:ln>
          </p:spPr>
        </p:cxnSp>
        <p:cxnSp>
          <p:nvCxnSpPr>
            <p:cNvPr id="38" name="Straight Connector 11"/>
            <p:cNvCxnSpPr/>
            <p:nvPr/>
          </p:nvCxnSpPr>
          <p:spPr>
            <a:xfrm>
              <a:off x="1175760" y="0"/>
              <a:ext cx="360" cy="6858000"/>
            </a:xfrm>
            <a:prstGeom prst="straightConnector1">
              <a:avLst/>
            </a:prstGeom>
            <a:ln w="12700">
              <a:solidFill>
                <a:srgbClr val="bcbcbc">
                  <a:alpha val="30000"/>
                </a:srgbClr>
              </a:solidFill>
              <a:prstDash val="sysDot"/>
            </a:ln>
          </p:spPr>
        </p:cxnSp>
        <p:cxnSp>
          <p:nvCxnSpPr>
            <p:cNvPr id="39" name="Straight Connector 12"/>
            <p:cNvCxnSpPr/>
            <p:nvPr/>
          </p:nvCxnSpPr>
          <p:spPr>
            <a:xfrm>
              <a:off x="2159280" y="0"/>
              <a:ext cx="360" cy="6858000"/>
            </a:xfrm>
            <a:prstGeom prst="straightConnector1">
              <a:avLst/>
            </a:prstGeom>
            <a:ln w="12700">
              <a:solidFill>
                <a:srgbClr val="bcbcbc">
                  <a:alpha val="30000"/>
                </a:srgbClr>
              </a:solidFill>
              <a:prstDash val="sysDot"/>
            </a:ln>
          </p:spPr>
        </p:cxnSp>
        <p:cxnSp>
          <p:nvCxnSpPr>
            <p:cNvPr id="40" name="Straight Connector 13"/>
            <p:cNvCxnSpPr/>
            <p:nvPr/>
          </p:nvCxnSpPr>
          <p:spPr>
            <a:xfrm>
              <a:off x="3142440" y="0"/>
              <a:ext cx="360" cy="6858000"/>
            </a:xfrm>
            <a:prstGeom prst="straightConnector1">
              <a:avLst/>
            </a:prstGeom>
            <a:ln w="12700">
              <a:solidFill>
                <a:srgbClr val="bcbcbc">
                  <a:alpha val="30000"/>
                </a:srgbClr>
              </a:solidFill>
              <a:prstDash val="sysDot"/>
            </a:ln>
          </p:spPr>
        </p:cxnSp>
        <p:cxnSp>
          <p:nvCxnSpPr>
            <p:cNvPr id="41" name="Straight Connector 14"/>
            <p:cNvCxnSpPr/>
            <p:nvPr/>
          </p:nvCxnSpPr>
          <p:spPr>
            <a:xfrm>
              <a:off x="4125960" y="0"/>
              <a:ext cx="360" cy="6858000"/>
            </a:xfrm>
            <a:prstGeom prst="straightConnector1">
              <a:avLst/>
            </a:prstGeom>
            <a:ln w="12700">
              <a:solidFill>
                <a:srgbClr val="bcbcbc">
                  <a:alpha val="30000"/>
                </a:srgbClr>
              </a:solidFill>
              <a:prstDash val="sysDot"/>
            </a:ln>
          </p:spPr>
        </p:cxnSp>
        <p:cxnSp>
          <p:nvCxnSpPr>
            <p:cNvPr id="42" name="Straight Connector 15"/>
            <p:cNvCxnSpPr/>
            <p:nvPr/>
          </p:nvCxnSpPr>
          <p:spPr>
            <a:xfrm>
              <a:off x="5109480" y="0"/>
              <a:ext cx="360" cy="6858000"/>
            </a:xfrm>
            <a:prstGeom prst="straightConnector1">
              <a:avLst/>
            </a:prstGeom>
            <a:ln w="12700">
              <a:solidFill>
                <a:srgbClr val="bcbcbc">
                  <a:alpha val="30000"/>
                </a:srgbClr>
              </a:solidFill>
              <a:prstDash val="sysDot"/>
            </a:ln>
          </p:spPr>
        </p:cxnSp>
        <p:cxnSp>
          <p:nvCxnSpPr>
            <p:cNvPr id="43" name="Straight Connector 16"/>
            <p:cNvCxnSpPr/>
            <p:nvPr/>
          </p:nvCxnSpPr>
          <p:spPr>
            <a:xfrm>
              <a:off x="6092640" y="0"/>
              <a:ext cx="360" cy="6858000"/>
            </a:xfrm>
            <a:prstGeom prst="straightConnector1">
              <a:avLst/>
            </a:prstGeom>
            <a:ln w="12700">
              <a:solidFill>
                <a:srgbClr val="bcbcbc">
                  <a:alpha val="30000"/>
                </a:srgbClr>
              </a:solidFill>
              <a:prstDash val="sysDot"/>
            </a:ln>
          </p:spPr>
        </p:cxnSp>
        <p:cxnSp>
          <p:nvCxnSpPr>
            <p:cNvPr id="44" name="Straight Connector 17"/>
            <p:cNvCxnSpPr/>
            <p:nvPr/>
          </p:nvCxnSpPr>
          <p:spPr>
            <a:xfrm>
              <a:off x="7076160" y="0"/>
              <a:ext cx="360" cy="6858000"/>
            </a:xfrm>
            <a:prstGeom prst="straightConnector1">
              <a:avLst/>
            </a:prstGeom>
            <a:ln w="12700">
              <a:solidFill>
                <a:srgbClr val="bcbcbc">
                  <a:alpha val="30000"/>
                </a:srgbClr>
              </a:solidFill>
              <a:prstDash val="sysDot"/>
            </a:ln>
          </p:spPr>
        </p:cxnSp>
        <p:cxnSp>
          <p:nvCxnSpPr>
            <p:cNvPr id="45" name="Straight Connector 18"/>
            <p:cNvCxnSpPr/>
            <p:nvPr/>
          </p:nvCxnSpPr>
          <p:spPr>
            <a:xfrm>
              <a:off x="8059680" y="0"/>
              <a:ext cx="360" cy="6858000"/>
            </a:xfrm>
            <a:prstGeom prst="straightConnector1">
              <a:avLst/>
            </a:prstGeom>
            <a:ln w="12700">
              <a:solidFill>
                <a:srgbClr val="bcbcbc">
                  <a:alpha val="30000"/>
                </a:srgbClr>
              </a:solidFill>
              <a:prstDash val="sysDot"/>
            </a:ln>
          </p:spPr>
        </p:cxnSp>
        <p:cxnSp>
          <p:nvCxnSpPr>
            <p:cNvPr id="46" name="Straight Connector 19"/>
            <p:cNvCxnSpPr/>
            <p:nvPr/>
          </p:nvCxnSpPr>
          <p:spPr>
            <a:xfrm>
              <a:off x="9042840" y="0"/>
              <a:ext cx="360" cy="6858000"/>
            </a:xfrm>
            <a:prstGeom prst="straightConnector1">
              <a:avLst/>
            </a:prstGeom>
            <a:ln w="12700">
              <a:solidFill>
                <a:srgbClr val="bcbcbc">
                  <a:alpha val="30000"/>
                </a:srgbClr>
              </a:solidFill>
              <a:prstDash val="sysDot"/>
            </a:ln>
          </p:spPr>
        </p:cxnSp>
        <p:cxnSp>
          <p:nvCxnSpPr>
            <p:cNvPr id="47" name="Straight Connector 20"/>
            <p:cNvCxnSpPr/>
            <p:nvPr/>
          </p:nvCxnSpPr>
          <p:spPr>
            <a:xfrm>
              <a:off x="10026360" y="0"/>
              <a:ext cx="360" cy="6858000"/>
            </a:xfrm>
            <a:prstGeom prst="straightConnector1">
              <a:avLst/>
            </a:prstGeom>
            <a:ln w="12700">
              <a:solidFill>
                <a:srgbClr val="bcbcbc">
                  <a:alpha val="30000"/>
                </a:srgbClr>
              </a:solidFill>
              <a:prstDash val="sysDot"/>
            </a:ln>
          </p:spPr>
        </p:cxnSp>
        <p:cxnSp>
          <p:nvCxnSpPr>
            <p:cNvPr id="48" name="Straight Connector 21"/>
            <p:cNvCxnSpPr/>
            <p:nvPr/>
          </p:nvCxnSpPr>
          <p:spPr>
            <a:xfrm>
              <a:off x="11009520" y="0"/>
              <a:ext cx="360" cy="6858000"/>
            </a:xfrm>
            <a:prstGeom prst="straightConnector1">
              <a:avLst/>
            </a:prstGeom>
            <a:ln w="12700">
              <a:solidFill>
                <a:srgbClr val="bcbcbc">
                  <a:alpha val="30000"/>
                </a:srgbClr>
              </a:solidFill>
              <a:prstDash val="sysDot"/>
            </a:ln>
          </p:spPr>
        </p:cxnSp>
        <p:cxnSp>
          <p:nvCxnSpPr>
            <p:cNvPr id="49" name="Straight Connector 22"/>
            <p:cNvCxnSpPr/>
            <p:nvPr/>
          </p:nvCxnSpPr>
          <p:spPr>
            <a:xfrm>
              <a:off x="12185640" y="0"/>
              <a:ext cx="360" cy="6858000"/>
            </a:xfrm>
            <a:prstGeom prst="straightConnector1">
              <a:avLst/>
            </a:prstGeom>
            <a:ln w="12700">
              <a:solidFill>
                <a:srgbClr val="bcbcbc">
                  <a:alpha val="30000"/>
                </a:srgbClr>
              </a:solidFill>
              <a:prstDash val="sysDot"/>
            </a:ln>
          </p:spPr>
        </p:cxnSp>
        <p:cxnSp>
          <p:nvCxnSpPr>
            <p:cNvPr id="50" name="Straight Connector 23"/>
            <p:cNvCxnSpPr/>
            <p:nvPr/>
          </p:nvCxnSpPr>
          <p:spPr>
            <a:xfrm>
              <a:off x="0" y="171360"/>
              <a:ext cx="12192120" cy="360"/>
            </a:xfrm>
            <a:prstGeom prst="straightConnector1">
              <a:avLst/>
            </a:prstGeom>
            <a:ln w="12700">
              <a:solidFill>
                <a:srgbClr val="bcbcbc">
                  <a:alpha val="30000"/>
                </a:srgbClr>
              </a:solidFill>
              <a:prstDash val="sysDot"/>
            </a:ln>
          </p:spPr>
        </p:cxnSp>
        <p:cxnSp>
          <p:nvCxnSpPr>
            <p:cNvPr id="51" name="Straight Connector 24"/>
            <p:cNvCxnSpPr/>
            <p:nvPr/>
          </p:nvCxnSpPr>
          <p:spPr>
            <a:xfrm>
              <a:off x="0" y="714240"/>
              <a:ext cx="12192120" cy="360"/>
            </a:xfrm>
            <a:prstGeom prst="straightConnector1">
              <a:avLst/>
            </a:prstGeom>
            <a:ln w="12700">
              <a:solidFill>
                <a:srgbClr val="bcbcbc">
                  <a:alpha val="30000"/>
                </a:srgbClr>
              </a:solidFill>
              <a:prstDash val="sysDot"/>
            </a:ln>
          </p:spPr>
        </p:cxnSp>
        <p:cxnSp>
          <p:nvCxnSpPr>
            <p:cNvPr id="52" name="Straight Connector 25"/>
            <p:cNvCxnSpPr/>
            <p:nvPr/>
          </p:nvCxnSpPr>
          <p:spPr>
            <a:xfrm>
              <a:off x="0" y="1257120"/>
              <a:ext cx="12192120" cy="360"/>
            </a:xfrm>
            <a:prstGeom prst="straightConnector1">
              <a:avLst/>
            </a:prstGeom>
            <a:ln w="12700">
              <a:solidFill>
                <a:srgbClr val="bcbcbc">
                  <a:alpha val="30000"/>
                </a:srgbClr>
              </a:solidFill>
              <a:prstDash val="sysDot"/>
            </a:ln>
          </p:spPr>
        </p:cxnSp>
        <p:cxnSp>
          <p:nvCxnSpPr>
            <p:cNvPr id="53" name="Straight Connector 26"/>
            <p:cNvCxnSpPr/>
            <p:nvPr/>
          </p:nvCxnSpPr>
          <p:spPr>
            <a:xfrm>
              <a:off x="0" y="1800000"/>
              <a:ext cx="12192120" cy="360"/>
            </a:xfrm>
            <a:prstGeom prst="straightConnector1">
              <a:avLst/>
            </a:prstGeom>
            <a:ln w="12700">
              <a:solidFill>
                <a:srgbClr val="bcbcbc">
                  <a:alpha val="30000"/>
                </a:srgbClr>
              </a:solidFill>
              <a:prstDash val="sysDot"/>
            </a:ln>
          </p:spPr>
        </p:cxnSp>
        <p:cxnSp>
          <p:nvCxnSpPr>
            <p:cNvPr id="54" name="Straight Connector 27"/>
            <p:cNvCxnSpPr/>
            <p:nvPr/>
          </p:nvCxnSpPr>
          <p:spPr>
            <a:xfrm>
              <a:off x="0" y="2343240"/>
              <a:ext cx="12192120" cy="360"/>
            </a:xfrm>
            <a:prstGeom prst="straightConnector1">
              <a:avLst/>
            </a:prstGeom>
            <a:ln w="12700">
              <a:solidFill>
                <a:srgbClr val="bcbcbc">
                  <a:alpha val="30000"/>
                </a:srgbClr>
              </a:solidFill>
              <a:prstDash val="sysDot"/>
            </a:ln>
          </p:spPr>
        </p:cxnSp>
        <p:cxnSp>
          <p:nvCxnSpPr>
            <p:cNvPr id="55" name="Straight Connector 28"/>
            <p:cNvCxnSpPr/>
            <p:nvPr/>
          </p:nvCxnSpPr>
          <p:spPr>
            <a:xfrm>
              <a:off x="0" y="2886120"/>
              <a:ext cx="12192120" cy="360"/>
            </a:xfrm>
            <a:prstGeom prst="straightConnector1">
              <a:avLst/>
            </a:prstGeom>
            <a:ln w="12700">
              <a:solidFill>
                <a:srgbClr val="bcbcbc">
                  <a:alpha val="30000"/>
                </a:srgbClr>
              </a:solidFill>
              <a:prstDash val="sysDot"/>
            </a:ln>
          </p:spPr>
        </p:cxnSp>
        <p:cxnSp>
          <p:nvCxnSpPr>
            <p:cNvPr id="56" name="Straight Connector 29"/>
            <p:cNvCxnSpPr/>
            <p:nvPr/>
          </p:nvCxnSpPr>
          <p:spPr>
            <a:xfrm>
              <a:off x="0" y="3429000"/>
              <a:ext cx="12192120" cy="360"/>
            </a:xfrm>
            <a:prstGeom prst="straightConnector1">
              <a:avLst/>
            </a:prstGeom>
            <a:ln w="12700">
              <a:solidFill>
                <a:srgbClr val="bcbcbc">
                  <a:alpha val="30000"/>
                </a:srgbClr>
              </a:solidFill>
              <a:prstDash val="sysDot"/>
            </a:ln>
          </p:spPr>
        </p:cxnSp>
        <p:cxnSp>
          <p:nvCxnSpPr>
            <p:cNvPr id="57" name="Straight Connector 30"/>
            <p:cNvCxnSpPr/>
            <p:nvPr/>
          </p:nvCxnSpPr>
          <p:spPr>
            <a:xfrm>
              <a:off x="0" y="3971880"/>
              <a:ext cx="12192120" cy="360"/>
            </a:xfrm>
            <a:prstGeom prst="straightConnector1">
              <a:avLst/>
            </a:prstGeom>
            <a:ln w="12700">
              <a:solidFill>
                <a:srgbClr val="bcbcbc">
                  <a:alpha val="30000"/>
                </a:srgbClr>
              </a:solidFill>
              <a:prstDash val="sysDot"/>
            </a:ln>
          </p:spPr>
        </p:cxnSp>
        <p:cxnSp>
          <p:nvCxnSpPr>
            <p:cNvPr id="58" name="Straight Connector 31"/>
            <p:cNvCxnSpPr/>
            <p:nvPr/>
          </p:nvCxnSpPr>
          <p:spPr>
            <a:xfrm>
              <a:off x="0" y="4514760"/>
              <a:ext cx="12192120" cy="360"/>
            </a:xfrm>
            <a:prstGeom prst="straightConnector1">
              <a:avLst/>
            </a:prstGeom>
            <a:ln w="12700">
              <a:solidFill>
                <a:srgbClr val="bcbcbc">
                  <a:alpha val="30000"/>
                </a:srgbClr>
              </a:solidFill>
              <a:prstDash val="sysDot"/>
            </a:ln>
          </p:spPr>
        </p:cxnSp>
        <p:cxnSp>
          <p:nvCxnSpPr>
            <p:cNvPr id="59" name="Straight Connector 32"/>
            <p:cNvCxnSpPr/>
            <p:nvPr/>
          </p:nvCxnSpPr>
          <p:spPr>
            <a:xfrm>
              <a:off x="0" y="5057640"/>
              <a:ext cx="12192120" cy="360"/>
            </a:xfrm>
            <a:prstGeom prst="straightConnector1">
              <a:avLst/>
            </a:prstGeom>
            <a:ln w="12700">
              <a:solidFill>
                <a:srgbClr val="bcbcbc">
                  <a:alpha val="30000"/>
                </a:srgbClr>
              </a:solidFill>
              <a:prstDash val="sysDot"/>
            </a:ln>
          </p:spPr>
        </p:cxnSp>
        <p:cxnSp>
          <p:nvCxnSpPr>
            <p:cNvPr id="60" name="Straight Connector 33"/>
            <p:cNvCxnSpPr/>
            <p:nvPr/>
          </p:nvCxnSpPr>
          <p:spPr>
            <a:xfrm>
              <a:off x="0" y="5600520"/>
              <a:ext cx="12192120" cy="360"/>
            </a:xfrm>
            <a:prstGeom prst="straightConnector1">
              <a:avLst/>
            </a:prstGeom>
            <a:ln w="12700">
              <a:solidFill>
                <a:srgbClr val="bcbcbc">
                  <a:alpha val="30000"/>
                </a:srgbClr>
              </a:solidFill>
              <a:prstDash val="sysDot"/>
            </a:ln>
          </p:spPr>
        </p:cxnSp>
        <p:cxnSp>
          <p:nvCxnSpPr>
            <p:cNvPr id="61" name="Straight Connector 34"/>
            <p:cNvCxnSpPr/>
            <p:nvPr/>
          </p:nvCxnSpPr>
          <p:spPr>
            <a:xfrm>
              <a:off x="0" y="6857640"/>
              <a:ext cx="12192120" cy="360"/>
            </a:xfrm>
            <a:prstGeom prst="straightConnector1">
              <a:avLst/>
            </a:prstGeom>
            <a:ln w="12700">
              <a:solidFill>
                <a:srgbClr val="bcbcbc">
                  <a:alpha val="30000"/>
                </a:srgbClr>
              </a:solidFill>
              <a:prstDash val="sysDot"/>
            </a:ln>
          </p:spPr>
        </p:cxnSp>
        <p:cxnSp>
          <p:nvCxnSpPr>
            <p:cNvPr id="62" name="Straight Connector 35"/>
            <p:cNvCxnSpPr/>
            <p:nvPr/>
          </p:nvCxnSpPr>
          <p:spPr>
            <a:xfrm>
              <a:off x="16560" y="6143400"/>
              <a:ext cx="12192120" cy="360"/>
            </a:xfrm>
            <a:prstGeom prst="straightConnector1">
              <a:avLst/>
            </a:prstGeom>
            <a:ln w="12700">
              <a:solidFill>
                <a:srgbClr val="bcbcbc">
                  <a:alpha val="30000"/>
                </a:srgbClr>
              </a:solidFill>
              <a:prstDash val="sysDot"/>
            </a:ln>
          </p:spPr>
        </p:cxnSp>
        <p:cxnSp>
          <p:nvCxnSpPr>
            <p:cNvPr id="63" name="Straight Connector 36"/>
            <p:cNvCxnSpPr/>
            <p:nvPr/>
          </p:nvCxnSpPr>
          <p:spPr>
            <a:xfrm>
              <a:off x="684000" y="171360"/>
              <a:ext cx="360" cy="6512040"/>
            </a:xfrm>
            <a:prstGeom prst="straightConnector1">
              <a:avLst/>
            </a:prstGeom>
            <a:ln w="12700">
              <a:solidFill>
                <a:srgbClr val="bcbcbc">
                  <a:alpha val="30000"/>
                </a:srgbClr>
              </a:solidFill>
              <a:prstDash val="sysDot"/>
            </a:ln>
          </p:spPr>
        </p:cxnSp>
        <p:cxnSp>
          <p:nvCxnSpPr>
            <p:cNvPr id="64" name="Straight Connector 37"/>
            <p:cNvCxnSpPr/>
            <p:nvPr/>
          </p:nvCxnSpPr>
          <p:spPr>
            <a:xfrm>
              <a:off x="11508120" y="173160"/>
              <a:ext cx="360" cy="6511680"/>
            </a:xfrm>
            <a:prstGeom prst="straightConnector1">
              <a:avLst/>
            </a:prstGeom>
            <a:ln w="12700">
              <a:solidFill>
                <a:srgbClr val="bcbcbc">
                  <a:alpha val="30000"/>
                </a:srgbClr>
              </a:solidFill>
              <a:prstDash val="sysDot"/>
            </a:ln>
          </p:spPr>
        </p:cxnSp>
      </p:grpSp>
      <p:sp>
        <p:nvSpPr>
          <p:cNvPr id="65" name="PlaceHolder 1"/>
          <p:cNvSpPr>
            <a:spLocks noGrp="1"/>
          </p:cNvSpPr>
          <p:nvPr>
            <p:ph type="title"/>
          </p:nvPr>
        </p:nvSpPr>
        <p:spPr>
          <a:xfrm>
            <a:off x="691200" y="722880"/>
            <a:ext cx="10495440" cy="2460240"/>
          </a:xfrm>
          <a:prstGeom prst="rect">
            <a:avLst/>
          </a:prstGeom>
          <a:noFill/>
          <a:ln w="0">
            <a:noFill/>
          </a:ln>
        </p:spPr>
        <p:txBody>
          <a:bodyPr lIns="91440" rIns="91440" tIns="45720" bIns="45720" anchor="b">
            <a:normAutofit/>
          </a:bodyPr>
          <a:p>
            <a:pPr indent="0" defTabSz="914400">
              <a:lnSpc>
                <a:spcPct val="100000"/>
              </a:lnSpc>
              <a:buNone/>
            </a:pPr>
            <a:r>
              <a:rPr b="0" lang="en-US" sz="5400" strike="noStrike" u="none">
                <a:solidFill>
                  <a:schemeClr val="dk2"/>
                </a:solidFill>
                <a:uFillTx/>
                <a:latin typeface="Grandview"/>
              </a:rPr>
              <a:t>Click to edit Master title style</a:t>
            </a:r>
            <a:endParaRPr b="0" lang="en-US" sz="5400" strike="noStrike" u="none">
              <a:solidFill>
                <a:schemeClr val="dk1"/>
              </a:solidFill>
              <a:uFillTx/>
              <a:latin typeface="Grandview"/>
            </a:endParaRPr>
          </a:p>
        </p:txBody>
      </p:sp>
      <p:sp>
        <p:nvSpPr>
          <p:cNvPr id="66" name="Right Triangle 38">
            <a:extLst>
              <a:ext uri="{C183D7F6-B498-43B3-948B-1728B52AA6E4}">
                <adec:decorative xmlns:adec="http://schemas.microsoft.com/office/drawing/2017/decorative" val="1"/>
              </a:ext>
            </a:extLst>
          </p:cNvPr>
          <p:cNvSpPr/>
          <p:nvPr/>
        </p:nvSpPr>
        <p:spPr>
          <a:xfrm rot="13500000">
            <a:off x="-280800" y="2608200"/>
            <a:ext cx="568080" cy="568080"/>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chemeClr val="dk1"/>
              </a:solidFill>
              <a:uFillTx/>
              <a:latin typeface="Grandview"/>
            </a:endParaRPr>
          </a:p>
        </p:txBody>
      </p:sp>
      <p:sp>
        <p:nvSpPr>
          <p:cNvPr id="67" name="PlaceHolder 2"/>
          <p:cNvSpPr>
            <a:spLocks noGrp="1"/>
          </p:cNvSpPr>
          <p:nvPr>
            <p:ph type="dt" idx="1"/>
          </p:nvPr>
        </p:nvSpPr>
        <p:spPr>
          <a:xfrm>
            <a:off x="683640" y="6215760"/>
            <a:ext cx="3843360" cy="416880"/>
          </a:xfrm>
          <a:prstGeom prst="rect">
            <a:avLst/>
          </a:prstGeom>
          <a:noFill/>
          <a:ln w="0">
            <a:noFill/>
          </a:ln>
        </p:spPr>
        <p:txBody>
          <a:bodyPr lIns="91440" rIns="91440" tIns="45720" bIns="45720" anchor="ctr">
            <a:noAutofit/>
          </a:bodyPr>
          <a:lstStyle>
            <a:lvl1pPr indent="0" defTabSz="914400">
              <a:lnSpc>
                <a:spcPct val="100000"/>
              </a:lnSpc>
              <a:buNone/>
              <a:defRPr b="0" lang="en-US" sz="900" strike="noStrike" u="none">
                <a:solidFill>
                  <a:schemeClr val="dk1">
                    <a:tint val="75000"/>
                  </a:schemeClr>
                </a:solidFill>
                <a:uFillTx/>
                <a:latin typeface="Grandview"/>
              </a:defRPr>
            </a:lvl1pPr>
          </a:lstStyle>
          <a:p>
            <a:pPr indent="0" defTabSz="914400">
              <a:lnSpc>
                <a:spcPct val="100000"/>
              </a:lnSpc>
              <a:buNone/>
            </a:pPr>
            <a:r>
              <a:rPr b="0" lang="en-US" sz="900" strike="noStrike" u="none">
                <a:solidFill>
                  <a:schemeClr val="dk1">
                    <a:tint val="75000"/>
                  </a:schemeClr>
                </a:solidFill>
                <a:uFillTx/>
                <a:latin typeface="Grandview"/>
              </a:rPr>
              <a:t>&lt;date/time&gt;</a:t>
            </a:r>
            <a:endParaRPr b="0" lang="en-US" sz="900" strike="noStrike" u="none">
              <a:solidFill>
                <a:srgbClr val="000000"/>
              </a:solidFill>
              <a:uFillTx/>
              <a:latin typeface="Times New Roman"/>
            </a:endParaRPr>
          </a:p>
        </p:txBody>
      </p:sp>
      <p:sp>
        <p:nvSpPr>
          <p:cNvPr id="68" name="PlaceHolder 3"/>
          <p:cNvSpPr>
            <a:spLocks noGrp="1"/>
          </p:cNvSpPr>
          <p:nvPr>
            <p:ph type="ftr" idx="2"/>
          </p:nvPr>
        </p:nvSpPr>
        <p:spPr>
          <a:xfrm>
            <a:off x="691200" y="236520"/>
            <a:ext cx="4114440" cy="416880"/>
          </a:xfrm>
          <a:prstGeom prst="rect">
            <a:avLst/>
          </a:prstGeom>
          <a:noFill/>
          <a:ln w="0">
            <a:noFill/>
          </a:ln>
        </p:spPr>
        <p:txBody>
          <a:bodyPr lIns="91440" rIns="91440" tIns="45720" bIns="45720" anchor="ctr">
            <a:noAutofit/>
          </a:bodyPr>
          <a:lstStyle>
            <a:lvl1pPr indent="0" algn="ctr">
              <a:buNone/>
              <a:defRPr b="0" lang="en-US" sz="1400" strike="noStrike" u="none">
                <a:solidFill>
                  <a:srgbClr val="000000"/>
                </a:solidFill>
                <a:uFillTx/>
                <a:latin typeface="Times New Roman"/>
              </a:defRPr>
            </a:lvl1pPr>
          </a:lstStyle>
          <a:p>
            <a:pPr indent="0" algn="ctr">
              <a:buNone/>
            </a:pPr>
            <a:r>
              <a:rPr b="0" lang="en-US" sz="1400" strike="noStrike" u="none">
                <a:solidFill>
                  <a:srgbClr val="000000"/>
                </a:solidFill>
                <a:uFillTx/>
                <a:latin typeface="Times New Roman"/>
              </a:rPr>
              <a:t>&lt;footer&gt;</a:t>
            </a:r>
            <a:endParaRPr b="0" lang="en-US" sz="1400" strike="noStrike" u="none">
              <a:solidFill>
                <a:srgbClr val="000000"/>
              </a:solidFill>
              <a:uFillTx/>
              <a:latin typeface="Times New Roman"/>
            </a:endParaRPr>
          </a:p>
        </p:txBody>
      </p:sp>
      <p:sp>
        <p:nvSpPr>
          <p:cNvPr id="69" name="PlaceHolder 4"/>
          <p:cNvSpPr>
            <a:spLocks noGrp="1"/>
          </p:cNvSpPr>
          <p:nvPr>
            <p:ph type="sldNum" idx="3"/>
          </p:nvPr>
        </p:nvSpPr>
        <p:spPr>
          <a:xfrm>
            <a:off x="11003760" y="6215760"/>
            <a:ext cx="978840" cy="416880"/>
          </a:xfrm>
          <a:prstGeom prst="rect">
            <a:avLst/>
          </a:prstGeom>
          <a:noFill/>
          <a:ln w="0">
            <a:noFill/>
          </a:ln>
        </p:spPr>
        <p:txBody>
          <a:bodyPr lIns="91440" rIns="91440" tIns="45720" bIns="45720" anchor="ctr">
            <a:noAutofit/>
          </a:bodyPr>
          <a:lstStyle>
            <a:lvl1pPr indent="0" algn="ctr" defTabSz="914400">
              <a:lnSpc>
                <a:spcPct val="100000"/>
              </a:lnSpc>
              <a:buNone/>
              <a:defRPr b="0" lang="en-US" sz="900" strike="noStrike" u="none">
                <a:solidFill>
                  <a:schemeClr val="dk1">
                    <a:tint val="75000"/>
                  </a:schemeClr>
                </a:solidFill>
                <a:uFillTx/>
                <a:latin typeface="Grandview"/>
              </a:defRPr>
            </a:lvl1pPr>
          </a:lstStyle>
          <a:p>
            <a:pPr indent="0" algn="ctr" defTabSz="914400">
              <a:lnSpc>
                <a:spcPct val="100000"/>
              </a:lnSpc>
              <a:buNone/>
            </a:pPr>
            <a:fld id="{12906C98-624F-4379-93E2-ABEDCF91CD2F}" type="slidenum">
              <a:rPr b="0" lang="en-US" sz="900" strike="noStrike" u="none">
                <a:solidFill>
                  <a:schemeClr val="dk1">
                    <a:tint val="75000"/>
                  </a:schemeClr>
                </a:solidFill>
                <a:uFillTx/>
                <a:latin typeface="Grandview"/>
              </a:rPr>
              <a:t>&lt;number&gt;</a:t>
            </a:fld>
            <a:endParaRPr b="0" lang="en-US" sz="900" strike="noStrike" u="none">
              <a:solidFill>
                <a:srgbClr val="000000"/>
              </a:solidFill>
              <a:uFillTx/>
              <a:latin typeface="Times New Roman"/>
            </a:endParaRPr>
          </a:p>
        </p:txBody>
      </p:sp>
      <p:sp>
        <p:nvSpPr>
          <p:cNvPr id="70" name="PlaceHolder 5"/>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lnSpc>
                <a:spcPct val="110000"/>
              </a:lnSpc>
              <a:spcBef>
                <a:spcPts val="1417"/>
              </a:spcBef>
              <a:buClr>
                <a:srgbClr val="000000"/>
              </a:buClr>
              <a:buSzPct val="45000"/>
              <a:buFont typeface="Wingdings" charset="2"/>
              <a:buChar char=""/>
            </a:pPr>
            <a:r>
              <a:rPr b="0" lang="en-US" sz="2000" strike="noStrike" u="none">
                <a:solidFill>
                  <a:schemeClr val="dk2"/>
                </a:solidFill>
                <a:uFillTx/>
                <a:latin typeface="Grandview"/>
              </a:rPr>
              <a:t>Click to edit the outline text format</a:t>
            </a:r>
            <a:endParaRPr b="0" lang="en-US" sz="2000" strike="noStrike" u="none">
              <a:solidFill>
                <a:schemeClr val="dk2"/>
              </a:solidFill>
              <a:uFillTx/>
              <a:latin typeface="Grandview"/>
            </a:endParaRPr>
          </a:p>
          <a:p>
            <a:pPr lvl="1" marL="864000" indent="-324000">
              <a:lnSpc>
                <a:spcPct val="110000"/>
              </a:lnSpc>
              <a:spcBef>
                <a:spcPts val="1134"/>
              </a:spcBef>
              <a:buClr>
                <a:srgbClr val="000000"/>
              </a:buClr>
              <a:buSzPct val="75000"/>
              <a:buFont typeface="Symbol" charset="2"/>
              <a:buChar char=""/>
            </a:pPr>
            <a:r>
              <a:rPr b="0" lang="en-US" sz="1600" strike="noStrike" u="none">
                <a:solidFill>
                  <a:schemeClr val="dk2"/>
                </a:solidFill>
                <a:uFillTx/>
                <a:latin typeface="Grandview"/>
              </a:rPr>
              <a:t>Second Outline Level</a:t>
            </a:r>
            <a:endParaRPr b="0" lang="en-US" sz="1600" strike="noStrike" u="none">
              <a:solidFill>
                <a:schemeClr val="dk2"/>
              </a:solidFill>
              <a:uFillTx/>
              <a:latin typeface="Grandview"/>
            </a:endParaRPr>
          </a:p>
          <a:p>
            <a:pPr lvl="2" marL="1296000" indent="-288000">
              <a:lnSpc>
                <a:spcPct val="110000"/>
              </a:lnSpc>
              <a:spcBef>
                <a:spcPts val="850"/>
              </a:spcBef>
              <a:buClr>
                <a:srgbClr val="000000"/>
              </a:buClr>
              <a:buSzPct val="45000"/>
              <a:buFont typeface="Wingdings" charset="2"/>
              <a:buChar char=""/>
            </a:pPr>
            <a:r>
              <a:rPr b="0" lang="en-US" sz="1400" strike="noStrike" u="none">
                <a:solidFill>
                  <a:schemeClr val="dk2"/>
                </a:solidFill>
                <a:uFillTx/>
                <a:latin typeface="Grandview"/>
              </a:rPr>
              <a:t>Third Outline Level</a:t>
            </a:r>
            <a:endParaRPr b="0" lang="en-US" sz="1400" strike="noStrike" u="none">
              <a:solidFill>
                <a:schemeClr val="dk2"/>
              </a:solidFill>
              <a:uFillTx/>
              <a:latin typeface="Grandview"/>
            </a:endParaRPr>
          </a:p>
          <a:p>
            <a:pPr lvl="3" marL="1728000" indent="-216000">
              <a:lnSpc>
                <a:spcPct val="110000"/>
              </a:lnSpc>
              <a:spcBef>
                <a:spcPts val="567"/>
              </a:spcBef>
              <a:buClr>
                <a:srgbClr val="000000"/>
              </a:buClr>
              <a:buSzPct val="75000"/>
              <a:buFont typeface="Symbol" charset="2"/>
              <a:buChar char=""/>
            </a:pPr>
            <a:r>
              <a:rPr b="0" lang="en-US" sz="1400" strike="noStrike" u="none">
                <a:solidFill>
                  <a:schemeClr val="dk2"/>
                </a:solidFill>
                <a:uFillTx/>
                <a:latin typeface="Grandview"/>
              </a:rPr>
              <a:t>Fourth Outline Level</a:t>
            </a:r>
            <a:endParaRPr b="0" lang="en-US" sz="1400" strike="noStrike" u="none">
              <a:solidFill>
                <a:schemeClr val="dk2"/>
              </a:solidFill>
              <a:uFillTx/>
              <a:latin typeface="Grandview"/>
            </a:endParaRPr>
          </a:p>
          <a:p>
            <a:pPr lvl="4" marL="2160000" indent="-216000">
              <a:lnSpc>
                <a:spcPct val="110000"/>
              </a:lnSpc>
              <a:spcBef>
                <a:spcPts val="283"/>
              </a:spcBef>
              <a:buClr>
                <a:srgbClr val="000000"/>
              </a:buClr>
              <a:buSzPct val="45000"/>
              <a:buFont typeface="Wingdings" charset="2"/>
              <a:buChar char=""/>
            </a:pPr>
            <a:r>
              <a:rPr b="0" lang="en-US" sz="2000" strike="noStrike" u="none">
                <a:solidFill>
                  <a:schemeClr val="dk2"/>
                </a:solidFill>
                <a:uFillTx/>
                <a:latin typeface="Grandview"/>
              </a:rPr>
              <a:t>Fifth Outline Level</a:t>
            </a:r>
            <a:endParaRPr b="0" lang="en-US" sz="2000" strike="noStrike" u="none">
              <a:solidFill>
                <a:schemeClr val="dk2"/>
              </a:solidFill>
              <a:uFillTx/>
              <a:latin typeface="Grandview"/>
            </a:endParaRPr>
          </a:p>
          <a:p>
            <a:pPr lvl="5" marL="2592000" indent="-216000">
              <a:lnSpc>
                <a:spcPct val="110000"/>
              </a:lnSpc>
              <a:spcBef>
                <a:spcPts val="283"/>
              </a:spcBef>
              <a:buClr>
                <a:srgbClr val="000000"/>
              </a:buClr>
              <a:buSzPct val="45000"/>
              <a:buFont typeface="Wingdings" charset="2"/>
              <a:buChar char=""/>
            </a:pPr>
            <a:r>
              <a:rPr b="0" lang="en-US" sz="2000" strike="noStrike" u="none">
                <a:solidFill>
                  <a:schemeClr val="dk2"/>
                </a:solidFill>
                <a:uFillTx/>
                <a:latin typeface="Grandview"/>
              </a:rPr>
              <a:t>Sixth Outline </a:t>
            </a:r>
            <a:r>
              <a:rPr b="0" lang="en-US" sz="2000" strike="noStrike" u="none">
                <a:solidFill>
                  <a:schemeClr val="dk2"/>
                </a:solidFill>
                <a:uFillTx/>
                <a:latin typeface="Grandview"/>
              </a:rPr>
              <a:t>Level</a:t>
            </a:r>
            <a:endParaRPr b="0" lang="en-US" sz="2000" strike="noStrike" u="none">
              <a:solidFill>
                <a:schemeClr val="dk2"/>
              </a:solidFill>
              <a:uFillTx/>
              <a:latin typeface="Grandview"/>
            </a:endParaRPr>
          </a:p>
          <a:p>
            <a:pPr lvl="6" marL="3024000" indent="-216000">
              <a:lnSpc>
                <a:spcPct val="110000"/>
              </a:lnSpc>
              <a:spcBef>
                <a:spcPts val="283"/>
              </a:spcBef>
              <a:buClr>
                <a:srgbClr val="000000"/>
              </a:buClr>
              <a:buSzPct val="45000"/>
              <a:buFont typeface="Wingdings" charset="2"/>
              <a:buChar char=""/>
            </a:pPr>
            <a:r>
              <a:rPr b="0" lang="en-US" sz="2000" strike="noStrike" u="none">
                <a:solidFill>
                  <a:schemeClr val="dk2"/>
                </a:solidFill>
                <a:uFillTx/>
                <a:latin typeface="Grandview"/>
              </a:rPr>
              <a:t>Seventh </a:t>
            </a:r>
            <a:r>
              <a:rPr b="0" lang="en-US" sz="2000" strike="noStrike" u="none">
                <a:solidFill>
                  <a:schemeClr val="dk2"/>
                </a:solidFill>
                <a:uFillTx/>
                <a:latin typeface="Grandview"/>
              </a:rPr>
              <a:t>Outline Level</a:t>
            </a:r>
            <a:endParaRPr b="0" lang="en-US" sz="2000" strike="noStrike" u="none">
              <a:solidFill>
                <a:schemeClr val="dk2"/>
              </a:solidFill>
              <a:uFillTx/>
              <a:latin typeface="Grandview"/>
            </a:endParaRPr>
          </a:p>
        </p:txBody>
      </p:sp>
    </p:spTree>
  </p:cSld>
  <p:clrMap bg1="lt1" tx1="dk1" bg2="lt2" tx2="dk2" accent1="accent1" accent2="accent2" accent3="accent3" accent4="accent4" accent5="accent5" accent6="accent6" hlink="hlink" folHlink="folHlink"/>
  <p:sldLayoutIdLst>
    <p:sldLayoutId id="2147483649" r:id="rId2"/>
  </p:sldLayoutIdLst>
</p:sldMaster>
</file>

<file path=ppt/slideMasters/slideMaster1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482" name="Group 38">
            <a:extLst>
              <a:ext uri="{C183D7F6-B498-43B3-948B-1728B52AA6E4}">
                <adec:decorative xmlns:adec="http://schemas.microsoft.com/office/drawing/2017/decorative" val="1"/>
              </a:ext>
            </a:extLst>
          </p:cNvPr>
          <p:cNvGrpSpPr/>
          <p:nvPr/>
        </p:nvGrpSpPr>
        <p:grpSpPr>
          <a:xfrm>
            <a:off x="-6120" y="0"/>
            <a:ext cx="12214440" cy="6857640"/>
            <a:chOff x="-6120" y="0"/>
            <a:chExt cx="12214440" cy="6857640"/>
          </a:xfrm>
        </p:grpSpPr>
        <p:cxnSp>
          <p:nvCxnSpPr>
            <p:cNvPr id="483" name="Straight Connector 39"/>
            <p:cNvCxnSpPr/>
            <p:nvPr/>
          </p:nvCxnSpPr>
          <p:spPr>
            <a:xfrm>
              <a:off x="-6120" y="6686280"/>
              <a:ext cx="12192120" cy="360"/>
            </a:xfrm>
            <a:prstGeom prst="straightConnector1">
              <a:avLst/>
            </a:prstGeom>
            <a:ln w="12700">
              <a:solidFill>
                <a:srgbClr val="bcbcbc">
                  <a:alpha val="30000"/>
                </a:srgbClr>
              </a:solidFill>
              <a:prstDash val="sysDot"/>
            </a:ln>
          </p:spPr>
        </p:cxnSp>
        <p:cxnSp>
          <p:nvCxnSpPr>
            <p:cNvPr id="484" name="Straight Connector 40"/>
            <p:cNvCxnSpPr/>
            <p:nvPr/>
          </p:nvCxnSpPr>
          <p:spPr>
            <a:xfrm>
              <a:off x="0" y="0"/>
              <a:ext cx="360" cy="6858000"/>
            </a:xfrm>
            <a:prstGeom prst="straightConnector1">
              <a:avLst/>
            </a:prstGeom>
            <a:ln w="12700">
              <a:solidFill>
                <a:srgbClr val="bcbcbc">
                  <a:alpha val="30000"/>
                </a:srgbClr>
              </a:solidFill>
              <a:prstDash val="sysDot"/>
            </a:ln>
          </p:spPr>
        </p:cxnSp>
        <p:cxnSp>
          <p:nvCxnSpPr>
            <p:cNvPr id="485" name="Straight Connector 41"/>
            <p:cNvCxnSpPr/>
            <p:nvPr/>
          </p:nvCxnSpPr>
          <p:spPr>
            <a:xfrm>
              <a:off x="11993040" y="0"/>
              <a:ext cx="360" cy="6858000"/>
            </a:xfrm>
            <a:prstGeom prst="straightConnector1">
              <a:avLst/>
            </a:prstGeom>
            <a:ln w="12700">
              <a:solidFill>
                <a:srgbClr val="bcbcbc">
                  <a:alpha val="30000"/>
                </a:srgbClr>
              </a:solidFill>
              <a:prstDash val="sysDot"/>
            </a:ln>
          </p:spPr>
        </p:cxnSp>
        <p:cxnSp>
          <p:nvCxnSpPr>
            <p:cNvPr id="486" name="Straight Connector 42"/>
            <p:cNvCxnSpPr/>
            <p:nvPr/>
          </p:nvCxnSpPr>
          <p:spPr>
            <a:xfrm>
              <a:off x="192240" y="0"/>
              <a:ext cx="360" cy="6858000"/>
            </a:xfrm>
            <a:prstGeom prst="straightConnector1">
              <a:avLst/>
            </a:prstGeom>
            <a:ln w="12700">
              <a:solidFill>
                <a:srgbClr val="bcbcbc">
                  <a:alpha val="30000"/>
                </a:srgbClr>
              </a:solidFill>
              <a:prstDash val="sysDot"/>
            </a:ln>
          </p:spPr>
        </p:cxnSp>
        <p:cxnSp>
          <p:nvCxnSpPr>
            <p:cNvPr id="487" name="Straight Connector 43"/>
            <p:cNvCxnSpPr/>
            <p:nvPr/>
          </p:nvCxnSpPr>
          <p:spPr>
            <a:xfrm>
              <a:off x="1175760" y="0"/>
              <a:ext cx="360" cy="6858000"/>
            </a:xfrm>
            <a:prstGeom prst="straightConnector1">
              <a:avLst/>
            </a:prstGeom>
            <a:ln w="12700">
              <a:solidFill>
                <a:srgbClr val="bcbcbc">
                  <a:alpha val="30000"/>
                </a:srgbClr>
              </a:solidFill>
              <a:prstDash val="sysDot"/>
            </a:ln>
          </p:spPr>
        </p:cxnSp>
        <p:cxnSp>
          <p:nvCxnSpPr>
            <p:cNvPr id="488" name="Straight Connector 44"/>
            <p:cNvCxnSpPr/>
            <p:nvPr/>
          </p:nvCxnSpPr>
          <p:spPr>
            <a:xfrm>
              <a:off x="2159280" y="0"/>
              <a:ext cx="360" cy="6858000"/>
            </a:xfrm>
            <a:prstGeom prst="straightConnector1">
              <a:avLst/>
            </a:prstGeom>
            <a:ln w="12700">
              <a:solidFill>
                <a:srgbClr val="bcbcbc">
                  <a:alpha val="30000"/>
                </a:srgbClr>
              </a:solidFill>
              <a:prstDash val="sysDot"/>
            </a:ln>
          </p:spPr>
        </p:cxnSp>
        <p:cxnSp>
          <p:nvCxnSpPr>
            <p:cNvPr id="489" name="Straight Connector 47"/>
            <p:cNvCxnSpPr/>
            <p:nvPr/>
          </p:nvCxnSpPr>
          <p:spPr>
            <a:xfrm>
              <a:off x="3142440" y="0"/>
              <a:ext cx="360" cy="6858000"/>
            </a:xfrm>
            <a:prstGeom prst="straightConnector1">
              <a:avLst/>
            </a:prstGeom>
            <a:ln w="12700">
              <a:solidFill>
                <a:srgbClr val="bcbcbc">
                  <a:alpha val="30000"/>
                </a:srgbClr>
              </a:solidFill>
              <a:prstDash val="sysDot"/>
            </a:ln>
          </p:spPr>
        </p:cxnSp>
        <p:cxnSp>
          <p:nvCxnSpPr>
            <p:cNvPr id="490" name="Straight Connector 48"/>
            <p:cNvCxnSpPr/>
            <p:nvPr/>
          </p:nvCxnSpPr>
          <p:spPr>
            <a:xfrm>
              <a:off x="4125960" y="0"/>
              <a:ext cx="360" cy="6858000"/>
            </a:xfrm>
            <a:prstGeom prst="straightConnector1">
              <a:avLst/>
            </a:prstGeom>
            <a:ln w="12700">
              <a:solidFill>
                <a:srgbClr val="bcbcbc">
                  <a:alpha val="30000"/>
                </a:srgbClr>
              </a:solidFill>
              <a:prstDash val="sysDot"/>
            </a:ln>
          </p:spPr>
        </p:cxnSp>
        <p:cxnSp>
          <p:nvCxnSpPr>
            <p:cNvPr id="491" name="Straight Connector 49"/>
            <p:cNvCxnSpPr/>
            <p:nvPr/>
          </p:nvCxnSpPr>
          <p:spPr>
            <a:xfrm>
              <a:off x="5109480" y="0"/>
              <a:ext cx="360" cy="6858000"/>
            </a:xfrm>
            <a:prstGeom prst="straightConnector1">
              <a:avLst/>
            </a:prstGeom>
            <a:ln w="12700">
              <a:solidFill>
                <a:srgbClr val="bcbcbc">
                  <a:alpha val="30000"/>
                </a:srgbClr>
              </a:solidFill>
              <a:prstDash val="sysDot"/>
            </a:ln>
          </p:spPr>
        </p:cxnSp>
        <p:cxnSp>
          <p:nvCxnSpPr>
            <p:cNvPr id="492" name="Straight Connector 50"/>
            <p:cNvCxnSpPr/>
            <p:nvPr/>
          </p:nvCxnSpPr>
          <p:spPr>
            <a:xfrm>
              <a:off x="6092640" y="0"/>
              <a:ext cx="360" cy="6858000"/>
            </a:xfrm>
            <a:prstGeom prst="straightConnector1">
              <a:avLst/>
            </a:prstGeom>
            <a:ln w="12700">
              <a:solidFill>
                <a:srgbClr val="bcbcbc">
                  <a:alpha val="30000"/>
                </a:srgbClr>
              </a:solidFill>
              <a:prstDash val="sysDot"/>
            </a:ln>
          </p:spPr>
        </p:cxnSp>
        <p:cxnSp>
          <p:nvCxnSpPr>
            <p:cNvPr id="493" name="Straight Connector 51"/>
            <p:cNvCxnSpPr/>
            <p:nvPr/>
          </p:nvCxnSpPr>
          <p:spPr>
            <a:xfrm>
              <a:off x="7076160" y="0"/>
              <a:ext cx="360" cy="6858000"/>
            </a:xfrm>
            <a:prstGeom prst="straightConnector1">
              <a:avLst/>
            </a:prstGeom>
            <a:ln w="12700">
              <a:solidFill>
                <a:srgbClr val="bcbcbc">
                  <a:alpha val="30000"/>
                </a:srgbClr>
              </a:solidFill>
              <a:prstDash val="sysDot"/>
            </a:ln>
          </p:spPr>
        </p:cxnSp>
        <p:cxnSp>
          <p:nvCxnSpPr>
            <p:cNvPr id="494" name="Straight Connector 52"/>
            <p:cNvCxnSpPr/>
            <p:nvPr/>
          </p:nvCxnSpPr>
          <p:spPr>
            <a:xfrm>
              <a:off x="8059680" y="0"/>
              <a:ext cx="360" cy="6858000"/>
            </a:xfrm>
            <a:prstGeom prst="straightConnector1">
              <a:avLst/>
            </a:prstGeom>
            <a:ln w="12700">
              <a:solidFill>
                <a:srgbClr val="bcbcbc">
                  <a:alpha val="30000"/>
                </a:srgbClr>
              </a:solidFill>
              <a:prstDash val="sysDot"/>
            </a:ln>
          </p:spPr>
        </p:cxnSp>
        <p:cxnSp>
          <p:nvCxnSpPr>
            <p:cNvPr id="495" name="Straight Connector 53"/>
            <p:cNvCxnSpPr/>
            <p:nvPr/>
          </p:nvCxnSpPr>
          <p:spPr>
            <a:xfrm>
              <a:off x="9042840" y="0"/>
              <a:ext cx="360" cy="6858000"/>
            </a:xfrm>
            <a:prstGeom prst="straightConnector1">
              <a:avLst/>
            </a:prstGeom>
            <a:ln w="12700">
              <a:solidFill>
                <a:srgbClr val="bcbcbc">
                  <a:alpha val="30000"/>
                </a:srgbClr>
              </a:solidFill>
              <a:prstDash val="sysDot"/>
            </a:ln>
          </p:spPr>
        </p:cxnSp>
        <p:cxnSp>
          <p:nvCxnSpPr>
            <p:cNvPr id="496" name="Straight Connector 54"/>
            <p:cNvCxnSpPr/>
            <p:nvPr/>
          </p:nvCxnSpPr>
          <p:spPr>
            <a:xfrm>
              <a:off x="10026360" y="0"/>
              <a:ext cx="360" cy="6858000"/>
            </a:xfrm>
            <a:prstGeom prst="straightConnector1">
              <a:avLst/>
            </a:prstGeom>
            <a:ln w="12700">
              <a:solidFill>
                <a:srgbClr val="bcbcbc">
                  <a:alpha val="30000"/>
                </a:srgbClr>
              </a:solidFill>
              <a:prstDash val="sysDot"/>
            </a:ln>
          </p:spPr>
        </p:cxnSp>
        <p:cxnSp>
          <p:nvCxnSpPr>
            <p:cNvPr id="497" name="Straight Connector 55"/>
            <p:cNvCxnSpPr/>
            <p:nvPr/>
          </p:nvCxnSpPr>
          <p:spPr>
            <a:xfrm>
              <a:off x="11009520" y="0"/>
              <a:ext cx="360" cy="6858000"/>
            </a:xfrm>
            <a:prstGeom prst="straightConnector1">
              <a:avLst/>
            </a:prstGeom>
            <a:ln w="12700">
              <a:solidFill>
                <a:srgbClr val="bcbcbc">
                  <a:alpha val="30000"/>
                </a:srgbClr>
              </a:solidFill>
              <a:prstDash val="sysDot"/>
            </a:ln>
          </p:spPr>
        </p:cxnSp>
        <p:cxnSp>
          <p:nvCxnSpPr>
            <p:cNvPr id="498" name="Straight Connector 56"/>
            <p:cNvCxnSpPr/>
            <p:nvPr/>
          </p:nvCxnSpPr>
          <p:spPr>
            <a:xfrm>
              <a:off x="12185640" y="0"/>
              <a:ext cx="360" cy="6858000"/>
            </a:xfrm>
            <a:prstGeom prst="straightConnector1">
              <a:avLst/>
            </a:prstGeom>
            <a:ln w="12700">
              <a:solidFill>
                <a:srgbClr val="bcbcbc">
                  <a:alpha val="30000"/>
                </a:srgbClr>
              </a:solidFill>
              <a:prstDash val="sysDot"/>
            </a:ln>
          </p:spPr>
        </p:cxnSp>
        <p:cxnSp>
          <p:nvCxnSpPr>
            <p:cNvPr id="499" name="Straight Connector 57"/>
            <p:cNvCxnSpPr/>
            <p:nvPr/>
          </p:nvCxnSpPr>
          <p:spPr>
            <a:xfrm>
              <a:off x="0" y="171360"/>
              <a:ext cx="12192120" cy="360"/>
            </a:xfrm>
            <a:prstGeom prst="straightConnector1">
              <a:avLst/>
            </a:prstGeom>
            <a:ln w="12700">
              <a:solidFill>
                <a:srgbClr val="bcbcbc">
                  <a:alpha val="30000"/>
                </a:srgbClr>
              </a:solidFill>
              <a:prstDash val="sysDot"/>
            </a:ln>
          </p:spPr>
        </p:cxnSp>
        <p:cxnSp>
          <p:nvCxnSpPr>
            <p:cNvPr id="500" name="Straight Connector 58"/>
            <p:cNvCxnSpPr/>
            <p:nvPr/>
          </p:nvCxnSpPr>
          <p:spPr>
            <a:xfrm>
              <a:off x="0" y="714240"/>
              <a:ext cx="12192120" cy="360"/>
            </a:xfrm>
            <a:prstGeom prst="straightConnector1">
              <a:avLst/>
            </a:prstGeom>
            <a:ln w="12700">
              <a:solidFill>
                <a:srgbClr val="bcbcbc">
                  <a:alpha val="30000"/>
                </a:srgbClr>
              </a:solidFill>
              <a:prstDash val="sysDot"/>
            </a:ln>
          </p:spPr>
        </p:cxnSp>
        <p:cxnSp>
          <p:nvCxnSpPr>
            <p:cNvPr id="501" name="Straight Connector 59"/>
            <p:cNvCxnSpPr/>
            <p:nvPr/>
          </p:nvCxnSpPr>
          <p:spPr>
            <a:xfrm>
              <a:off x="0" y="1257120"/>
              <a:ext cx="12192120" cy="360"/>
            </a:xfrm>
            <a:prstGeom prst="straightConnector1">
              <a:avLst/>
            </a:prstGeom>
            <a:ln w="12700">
              <a:solidFill>
                <a:srgbClr val="bcbcbc">
                  <a:alpha val="30000"/>
                </a:srgbClr>
              </a:solidFill>
              <a:prstDash val="sysDot"/>
            </a:ln>
          </p:spPr>
        </p:cxnSp>
        <p:cxnSp>
          <p:nvCxnSpPr>
            <p:cNvPr id="502" name="Straight Connector 60"/>
            <p:cNvCxnSpPr/>
            <p:nvPr/>
          </p:nvCxnSpPr>
          <p:spPr>
            <a:xfrm>
              <a:off x="0" y="1800000"/>
              <a:ext cx="12192120" cy="360"/>
            </a:xfrm>
            <a:prstGeom prst="straightConnector1">
              <a:avLst/>
            </a:prstGeom>
            <a:ln w="12700">
              <a:solidFill>
                <a:srgbClr val="bcbcbc">
                  <a:alpha val="30000"/>
                </a:srgbClr>
              </a:solidFill>
              <a:prstDash val="sysDot"/>
            </a:ln>
          </p:spPr>
        </p:cxnSp>
        <p:cxnSp>
          <p:nvCxnSpPr>
            <p:cNvPr id="503" name="Straight Connector 61"/>
            <p:cNvCxnSpPr/>
            <p:nvPr/>
          </p:nvCxnSpPr>
          <p:spPr>
            <a:xfrm>
              <a:off x="0" y="2343240"/>
              <a:ext cx="12192120" cy="360"/>
            </a:xfrm>
            <a:prstGeom prst="straightConnector1">
              <a:avLst/>
            </a:prstGeom>
            <a:ln w="12700">
              <a:solidFill>
                <a:srgbClr val="bcbcbc">
                  <a:alpha val="30000"/>
                </a:srgbClr>
              </a:solidFill>
              <a:prstDash val="sysDot"/>
            </a:ln>
          </p:spPr>
        </p:cxnSp>
        <p:cxnSp>
          <p:nvCxnSpPr>
            <p:cNvPr id="504" name="Straight Connector 62"/>
            <p:cNvCxnSpPr/>
            <p:nvPr/>
          </p:nvCxnSpPr>
          <p:spPr>
            <a:xfrm>
              <a:off x="0" y="2886120"/>
              <a:ext cx="12192120" cy="360"/>
            </a:xfrm>
            <a:prstGeom prst="straightConnector1">
              <a:avLst/>
            </a:prstGeom>
            <a:ln w="12700">
              <a:solidFill>
                <a:srgbClr val="bcbcbc">
                  <a:alpha val="30000"/>
                </a:srgbClr>
              </a:solidFill>
              <a:prstDash val="sysDot"/>
            </a:ln>
          </p:spPr>
        </p:cxnSp>
        <p:cxnSp>
          <p:nvCxnSpPr>
            <p:cNvPr id="505" name="Straight Connector 63"/>
            <p:cNvCxnSpPr/>
            <p:nvPr/>
          </p:nvCxnSpPr>
          <p:spPr>
            <a:xfrm>
              <a:off x="0" y="3429000"/>
              <a:ext cx="12192120" cy="360"/>
            </a:xfrm>
            <a:prstGeom prst="straightConnector1">
              <a:avLst/>
            </a:prstGeom>
            <a:ln w="12700">
              <a:solidFill>
                <a:srgbClr val="bcbcbc">
                  <a:alpha val="30000"/>
                </a:srgbClr>
              </a:solidFill>
              <a:prstDash val="sysDot"/>
            </a:ln>
          </p:spPr>
        </p:cxnSp>
        <p:cxnSp>
          <p:nvCxnSpPr>
            <p:cNvPr id="506" name="Straight Connector 64"/>
            <p:cNvCxnSpPr/>
            <p:nvPr/>
          </p:nvCxnSpPr>
          <p:spPr>
            <a:xfrm>
              <a:off x="0" y="3971880"/>
              <a:ext cx="12192120" cy="360"/>
            </a:xfrm>
            <a:prstGeom prst="straightConnector1">
              <a:avLst/>
            </a:prstGeom>
            <a:ln w="12700">
              <a:solidFill>
                <a:srgbClr val="bcbcbc">
                  <a:alpha val="30000"/>
                </a:srgbClr>
              </a:solidFill>
              <a:prstDash val="sysDot"/>
            </a:ln>
          </p:spPr>
        </p:cxnSp>
        <p:cxnSp>
          <p:nvCxnSpPr>
            <p:cNvPr id="507" name="Straight Connector 65"/>
            <p:cNvCxnSpPr/>
            <p:nvPr/>
          </p:nvCxnSpPr>
          <p:spPr>
            <a:xfrm>
              <a:off x="0" y="4514760"/>
              <a:ext cx="12192120" cy="360"/>
            </a:xfrm>
            <a:prstGeom prst="straightConnector1">
              <a:avLst/>
            </a:prstGeom>
            <a:ln w="12700">
              <a:solidFill>
                <a:srgbClr val="bcbcbc">
                  <a:alpha val="30000"/>
                </a:srgbClr>
              </a:solidFill>
              <a:prstDash val="sysDot"/>
            </a:ln>
          </p:spPr>
        </p:cxnSp>
        <p:cxnSp>
          <p:nvCxnSpPr>
            <p:cNvPr id="508" name="Straight Connector 66"/>
            <p:cNvCxnSpPr/>
            <p:nvPr/>
          </p:nvCxnSpPr>
          <p:spPr>
            <a:xfrm>
              <a:off x="0" y="5057640"/>
              <a:ext cx="12192120" cy="360"/>
            </a:xfrm>
            <a:prstGeom prst="straightConnector1">
              <a:avLst/>
            </a:prstGeom>
            <a:ln w="12700">
              <a:solidFill>
                <a:srgbClr val="bcbcbc">
                  <a:alpha val="30000"/>
                </a:srgbClr>
              </a:solidFill>
              <a:prstDash val="sysDot"/>
            </a:ln>
          </p:spPr>
        </p:cxnSp>
        <p:cxnSp>
          <p:nvCxnSpPr>
            <p:cNvPr id="509" name="Straight Connector 67"/>
            <p:cNvCxnSpPr/>
            <p:nvPr/>
          </p:nvCxnSpPr>
          <p:spPr>
            <a:xfrm>
              <a:off x="0" y="5600520"/>
              <a:ext cx="12192120" cy="360"/>
            </a:xfrm>
            <a:prstGeom prst="straightConnector1">
              <a:avLst/>
            </a:prstGeom>
            <a:ln w="12700">
              <a:solidFill>
                <a:srgbClr val="bcbcbc">
                  <a:alpha val="30000"/>
                </a:srgbClr>
              </a:solidFill>
              <a:prstDash val="sysDot"/>
            </a:ln>
          </p:spPr>
        </p:cxnSp>
        <p:cxnSp>
          <p:nvCxnSpPr>
            <p:cNvPr id="510" name="Straight Connector 68"/>
            <p:cNvCxnSpPr/>
            <p:nvPr/>
          </p:nvCxnSpPr>
          <p:spPr>
            <a:xfrm>
              <a:off x="0" y="6857640"/>
              <a:ext cx="12192120" cy="360"/>
            </a:xfrm>
            <a:prstGeom prst="straightConnector1">
              <a:avLst/>
            </a:prstGeom>
            <a:ln w="12700">
              <a:solidFill>
                <a:srgbClr val="bcbcbc">
                  <a:alpha val="30000"/>
                </a:srgbClr>
              </a:solidFill>
              <a:prstDash val="sysDot"/>
            </a:ln>
          </p:spPr>
        </p:cxnSp>
        <p:cxnSp>
          <p:nvCxnSpPr>
            <p:cNvPr id="511" name="Straight Connector 69"/>
            <p:cNvCxnSpPr/>
            <p:nvPr/>
          </p:nvCxnSpPr>
          <p:spPr>
            <a:xfrm>
              <a:off x="16560" y="6143400"/>
              <a:ext cx="12192120" cy="360"/>
            </a:xfrm>
            <a:prstGeom prst="straightConnector1">
              <a:avLst/>
            </a:prstGeom>
            <a:ln w="12700">
              <a:solidFill>
                <a:srgbClr val="bcbcbc">
                  <a:alpha val="30000"/>
                </a:srgbClr>
              </a:solidFill>
              <a:prstDash val="sysDot"/>
            </a:ln>
          </p:spPr>
        </p:cxnSp>
        <p:cxnSp>
          <p:nvCxnSpPr>
            <p:cNvPr id="512" name="Straight Connector 70"/>
            <p:cNvCxnSpPr/>
            <p:nvPr/>
          </p:nvCxnSpPr>
          <p:spPr>
            <a:xfrm>
              <a:off x="684000" y="171360"/>
              <a:ext cx="360" cy="6512040"/>
            </a:xfrm>
            <a:prstGeom prst="straightConnector1">
              <a:avLst/>
            </a:prstGeom>
            <a:ln w="12700">
              <a:solidFill>
                <a:srgbClr val="bcbcbc">
                  <a:alpha val="30000"/>
                </a:srgbClr>
              </a:solidFill>
              <a:prstDash val="sysDot"/>
            </a:ln>
          </p:spPr>
        </p:cxnSp>
        <p:cxnSp>
          <p:nvCxnSpPr>
            <p:cNvPr id="513" name="Straight Connector 71"/>
            <p:cNvCxnSpPr/>
            <p:nvPr/>
          </p:nvCxnSpPr>
          <p:spPr>
            <a:xfrm>
              <a:off x="11508120" y="173160"/>
              <a:ext cx="360" cy="6511680"/>
            </a:xfrm>
            <a:prstGeom prst="straightConnector1">
              <a:avLst/>
            </a:prstGeom>
            <a:ln w="12700">
              <a:solidFill>
                <a:srgbClr val="bcbcbc">
                  <a:alpha val="30000"/>
                </a:srgbClr>
              </a:solidFill>
              <a:prstDash val="sysDot"/>
            </a:ln>
          </p:spPr>
        </p:cxnSp>
      </p:grpSp>
      <p:sp>
        <p:nvSpPr>
          <p:cNvPr id="514" name="Right Triangle 6" hidden="1">
            <a:extLst>
              <a:ext uri="{C183D7F6-B498-43B3-948B-1728B52AA6E4}">
                <adec:decorative xmlns:adec="http://schemas.microsoft.com/office/drawing/2017/decorative" val="1"/>
              </a:ext>
            </a:extLst>
          </p:cNvPr>
          <p:cNvSpPr/>
          <p:nvPr/>
        </p:nvSpPr>
        <p:spPr>
          <a:xfrm rot="13500000">
            <a:off x="-280800" y="1516320"/>
            <a:ext cx="568080" cy="568080"/>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chemeClr val="dk1"/>
              </a:solidFill>
              <a:uFillTx/>
              <a:latin typeface="Grandview"/>
            </a:endParaRPr>
          </a:p>
        </p:txBody>
      </p:sp>
      <p:sp>
        <p:nvSpPr>
          <p:cNvPr id="515" name="Right Triangle 39">
            <a:extLst>
              <a:ext uri="{C183D7F6-B498-43B3-948B-1728B52AA6E4}">
                <adec:decorative xmlns:adec="http://schemas.microsoft.com/office/drawing/2017/decorative" val="1"/>
              </a:ext>
            </a:extLst>
          </p:cNvPr>
          <p:cNvSpPr/>
          <p:nvPr/>
        </p:nvSpPr>
        <p:spPr>
          <a:xfrm rot="13500000">
            <a:off x="-280800" y="3144960"/>
            <a:ext cx="568080" cy="568080"/>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chemeClr val="dk1"/>
              </a:solidFill>
              <a:uFillTx/>
              <a:latin typeface="Grandview"/>
            </a:endParaRPr>
          </a:p>
        </p:txBody>
      </p:sp>
      <p:sp>
        <p:nvSpPr>
          <p:cNvPr id="516" name="PlaceHolder 1"/>
          <p:cNvSpPr>
            <a:spLocks noGrp="1"/>
          </p:cNvSpPr>
          <p:nvPr>
            <p:ph type="title"/>
          </p:nvPr>
        </p:nvSpPr>
        <p:spPr>
          <a:xfrm>
            <a:off x="683640" y="713520"/>
            <a:ext cx="4499640" cy="2996280"/>
          </a:xfrm>
          <a:prstGeom prst="rect">
            <a:avLst/>
          </a:prstGeom>
          <a:noFill/>
          <a:ln w="0">
            <a:noFill/>
          </a:ln>
        </p:spPr>
        <p:txBody>
          <a:bodyPr lIns="91440" rIns="91440" tIns="45720" bIns="45720" anchor="b">
            <a:normAutofit/>
          </a:bodyPr>
          <a:p>
            <a:pPr indent="0" defTabSz="914400">
              <a:lnSpc>
                <a:spcPct val="100000"/>
              </a:lnSpc>
              <a:buNone/>
            </a:pPr>
            <a:r>
              <a:rPr b="0" lang="en-US" sz="3600" strike="noStrike" u="none">
                <a:solidFill>
                  <a:schemeClr val="dk2"/>
                </a:solidFill>
                <a:uFillTx/>
                <a:latin typeface="Grandview"/>
              </a:rPr>
              <a:t>C</a:t>
            </a:r>
            <a:r>
              <a:rPr b="0" lang="en-US" sz="3600" strike="noStrike" u="none">
                <a:solidFill>
                  <a:schemeClr val="dk2"/>
                </a:solidFill>
                <a:uFillTx/>
                <a:latin typeface="Grandview"/>
              </a:rPr>
              <a:t>li</a:t>
            </a:r>
            <a:r>
              <a:rPr b="0" lang="en-US" sz="3600" strike="noStrike" u="none">
                <a:solidFill>
                  <a:schemeClr val="dk2"/>
                </a:solidFill>
                <a:uFillTx/>
                <a:latin typeface="Grandview"/>
              </a:rPr>
              <a:t>c</a:t>
            </a:r>
            <a:r>
              <a:rPr b="0" lang="en-US" sz="3600" strike="noStrike" u="none">
                <a:solidFill>
                  <a:schemeClr val="dk2"/>
                </a:solidFill>
                <a:uFillTx/>
                <a:latin typeface="Grandview"/>
              </a:rPr>
              <a:t>k </a:t>
            </a:r>
            <a:r>
              <a:rPr b="0" lang="en-US" sz="3600" strike="noStrike" u="none">
                <a:solidFill>
                  <a:schemeClr val="dk2"/>
                </a:solidFill>
                <a:uFillTx/>
                <a:latin typeface="Grandview"/>
              </a:rPr>
              <a:t>t</a:t>
            </a:r>
            <a:r>
              <a:rPr b="0" lang="en-US" sz="3600" strike="noStrike" u="none">
                <a:solidFill>
                  <a:schemeClr val="dk2"/>
                </a:solidFill>
                <a:uFillTx/>
                <a:latin typeface="Grandview"/>
              </a:rPr>
              <a:t>o </a:t>
            </a:r>
            <a:r>
              <a:rPr b="0" lang="en-US" sz="3600" strike="noStrike" u="none">
                <a:solidFill>
                  <a:schemeClr val="dk2"/>
                </a:solidFill>
                <a:uFillTx/>
                <a:latin typeface="Grandview"/>
              </a:rPr>
              <a:t>e</a:t>
            </a:r>
            <a:r>
              <a:rPr b="0" lang="en-US" sz="3600" strike="noStrike" u="none">
                <a:solidFill>
                  <a:schemeClr val="dk2"/>
                </a:solidFill>
                <a:uFillTx/>
                <a:latin typeface="Grandview"/>
              </a:rPr>
              <a:t>d</a:t>
            </a:r>
            <a:r>
              <a:rPr b="0" lang="en-US" sz="3600" strike="noStrike" u="none">
                <a:solidFill>
                  <a:schemeClr val="dk2"/>
                </a:solidFill>
                <a:uFillTx/>
                <a:latin typeface="Grandview"/>
              </a:rPr>
              <a:t>it </a:t>
            </a:r>
            <a:r>
              <a:rPr b="0" lang="en-US" sz="3600" strike="noStrike" u="none">
                <a:solidFill>
                  <a:schemeClr val="dk2"/>
                </a:solidFill>
                <a:uFillTx/>
                <a:latin typeface="Grandview"/>
              </a:rPr>
              <a:t>M</a:t>
            </a:r>
            <a:r>
              <a:rPr b="0" lang="en-US" sz="3600" strike="noStrike" u="none">
                <a:solidFill>
                  <a:schemeClr val="dk2"/>
                </a:solidFill>
                <a:uFillTx/>
                <a:latin typeface="Grandview"/>
              </a:rPr>
              <a:t>a</a:t>
            </a:r>
            <a:r>
              <a:rPr b="0" lang="en-US" sz="3600" strike="noStrike" u="none">
                <a:solidFill>
                  <a:schemeClr val="dk2"/>
                </a:solidFill>
                <a:uFillTx/>
                <a:latin typeface="Grandview"/>
              </a:rPr>
              <a:t>s</a:t>
            </a:r>
            <a:r>
              <a:rPr b="0" lang="en-US" sz="3600" strike="noStrike" u="none">
                <a:solidFill>
                  <a:schemeClr val="dk2"/>
                </a:solidFill>
                <a:uFillTx/>
                <a:latin typeface="Grandview"/>
              </a:rPr>
              <a:t>t</a:t>
            </a:r>
            <a:r>
              <a:rPr b="0" lang="en-US" sz="3600" strike="noStrike" u="none">
                <a:solidFill>
                  <a:schemeClr val="dk2"/>
                </a:solidFill>
                <a:uFillTx/>
                <a:latin typeface="Grandview"/>
              </a:rPr>
              <a:t>e</a:t>
            </a:r>
            <a:r>
              <a:rPr b="0" lang="en-US" sz="3600" strike="noStrike" u="none">
                <a:solidFill>
                  <a:schemeClr val="dk2"/>
                </a:solidFill>
                <a:uFillTx/>
                <a:latin typeface="Grandview"/>
              </a:rPr>
              <a:t>r </a:t>
            </a:r>
            <a:r>
              <a:rPr b="0" lang="en-US" sz="3600" strike="noStrike" u="none">
                <a:solidFill>
                  <a:schemeClr val="dk2"/>
                </a:solidFill>
                <a:uFillTx/>
                <a:latin typeface="Grandview"/>
              </a:rPr>
              <a:t>ti</a:t>
            </a:r>
            <a:r>
              <a:rPr b="0" lang="en-US" sz="3600" strike="noStrike" u="none">
                <a:solidFill>
                  <a:schemeClr val="dk2"/>
                </a:solidFill>
                <a:uFillTx/>
                <a:latin typeface="Grandview"/>
              </a:rPr>
              <a:t>tl</a:t>
            </a:r>
            <a:r>
              <a:rPr b="0" lang="en-US" sz="3600" strike="noStrike" u="none">
                <a:solidFill>
                  <a:schemeClr val="dk2"/>
                </a:solidFill>
                <a:uFillTx/>
                <a:latin typeface="Grandview"/>
              </a:rPr>
              <a:t>e </a:t>
            </a:r>
            <a:r>
              <a:rPr b="0" lang="en-US" sz="3600" strike="noStrike" u="none">
                <a:solidFill>
                  <a:schemeClr val="dk2"/>
                </a:solidFill>
                <a:uFillTx/>
                <a:latin typeface="Grandview"/>
              </a:rPr>
              <a:t>s</a:t>
            </a:r>
            <a:r>
              <a:rPr b="0" lang="en-US" sz="3600" strike="noStrike" u="none">
                <a:solidFill>
                  <a:schemeClr val="dk2"/>
                </a:solidFill>
                <a:uFillTx/>
                <a:latin typeface="Grandview"/>
              </a:rPr>
              <a:t>t</a:t>
            </a:r>
            <a:r>
              <a:rPr b="0" lang="en-US" sz="3600" strike="noStrike" u="none">
                <a:solidFill>
                  <a:schemeClr val="dk2"/>
                </a:solidFill>
                <a:uFillTx/>
                <a:latin typeface="Grandview"/>
              </a:rPr>
              <a:t>y</a:t>
            </a:r>
            <a:r>
              <a:rPr b="0" lang="en-US" sz="3600" strike="noStrike" u="none">
                <a:solidFill>
                  <a:schemeClr val="dk2"/>
                </a:solidFill>
                <a:uFillTx/>
                <a:latin typeface="Grandview"/>
              </a:rPr>
              <a:t>l</a:t>
            </a:r>
            <a:r>
              <a:rPr b="0" lang="en-US" sz="3600" strike="noStrike" u="none">
                <a:solidFill>
                  <a:schemeClr val="dk2"/>
                </a:solidFill>
                <a:uFillTx/>
                <a:latin typeface="Grandview"/>
              </a:rPr>
              <a:t>e</a:t>
            </a:r>
            <a:endParaRPr b="0" lang="en-US" sz="3600" strike="noStrike" u="none">
              <a:solidFill>
                <a:schemeClr val="dk1"/>
              </a:solidFill>
              <a:uFillTx/>
              <a:latin typeface="Grandview"/>
            </a:endParaRPr>
          </a:p>
        </p:txBody>
      </p:sp>
      <p:sp>
        <p:nvSpPr>
          <p:cNvPr id="517" name="PlaceHolder 2"/>
          <p:cNvSpPr>
            <a:spLocks noGrp="1"/>
          </p:cNvSpPr>
          <p:nvPr>
            <p:ph type="body"/>
          </p:nvPr>
        </p:nvSpPr>
        <p:spPr>
          <a:xfrm>
            <a:off x="5698800" y="708120"/>
            <a:ext cx="5656320" cy="5430240"/>
          </a:xfrm>
          <a:prstGeom prst="rect">
            <a:avLst/>
          </a:prstGeom>
          <a:noFill/>
          <a:ln w="0">
            <a:noFill/>
          </a:ln>
        </p:spPr>
        <p:txBody>
          <a:bodyPr lIns="91440" rIns="91440" tIns="45720" bIns="45720" anchor="t">
            <a:noAutofit/>
          </a:bodyPr>
          <a:p>
            <a:pPr marL="228600" indent="-228600" defTabSz="914400">
              <a:lnSpc>
                <a:spcPct val="110000"/>
              </a:lnSpc>
              <a:spcBef>
                <a:spcPts val="1001"/>
              </a:spcBef>
              <a:buClr>
                <a:srgbClr val="7aa6b4"/>
              </a:buClr>
              <a:buSzPct val="75000"/>
              <a:buFont typeface="Wingdings" charset="2"/>
              <a:buChar char=""/>
            </a:pPr>
            <a:r>
              <a:rPr b="0" lang="en-US" sz="3200" strike="noStrike" u="none">
                <a:solidFill>
                  <a:schemeClr val="dk2"/>
                </a:solidFill>
                <a:uFillTx/>
                <a:latin typeface="Grandview"/>
              </a:rPr>
              <a:t>Click to edit Master </a:t>
            </a:r>
            <a:r>
              <a:rPr b="0" lang="en-US" sz="3200" strike="noStrike" u="none">
                <a:solidFill>
                  <a:schemeClr val="dk2"/>
                </a:solidFill>
                <a:uFillTx/>
                <a:latin typeface="Grandview"/>
              </a:rPr>
              <a:t>text styles</a:t>
            </a:r>
            <a:endParaRPr b="0" lang="en-US" sz="3200" strike="noStrike" u="none">
              <a:solidFill>
                <a:schemeClr val="dk2"/>
              </a:solidFill>
              <a:uFillTx/>
              <a:latin typeface="Grandview"/>
            </a:endParaRPr>
          </a:p>
          <a:p>
            <a:pPr lvl="1" marL="457200" indent="-228600" defTabSz="914400">
              <a:lnSpc>
                <a:spcPct val="110000"/>
              </a:lnSpc>
              <a:spcBef>
                <a:spcPts val="499"/>
              </a:spcBef>
              <a:buClr>
                <a:srgbClr val="7aa6b4"/>
              </a:buClr>
              <a:buSzPct val="75000"/>
              <a:buFont typeface="Wingdings" charset="2"/>
              <a:buChar char=""/>
            </a:pPr>
            <a:r>
              <a:rPr b="0" lang="en-US" sz="2800" strike="noStrike" u="none">
                <a:solidFill>
                  <a:schemeClr val="dk2"/>
                </a:solidFill>
                <a:uFillTx/>
                <a:latin typeface="Grandview"/>
              </a:rPr>
              <a:t>Second level</a:t>
            </a:r>
            <a:endParaRPr b="0" lang="en-US" sz="2800" strike="noStrike" u="none">
              <a:solidFill>
                <a:schemeClr val="dk2"/>
              </a:solidFill>
              <a:uFillTx/>
              <a:latin typeface="Grandview"/>
            </a:endParaRPr>
          </a:p>
          <a:p>
            <a:pPr lvl="2" marL="685800" indent="-228600" defTabSz="914400">
              <a:lnSpc>
                <a:spcPct val="110000"/>
              </a:lnSpc>
              <a:spcBef>
                <a:spcPts val="499"/>
              </a:spcBef>
              <a:buClr>
                <a:srgbClr val="7aa6b4"/>
              </a:buClr>
              <a:buSzPct val="75000"/>
              <a:buFont typeface="Wingdings" charset="2"/>
              <a:buChar char=""/>
            </a:pPr>
            <a:r>
              <a:rPr b="0" lang="en-US" sz="2400" strike="noStrike" u="none">
                <a:solidFill>
                  <a:schemeClr val="dk2"/>
                </a:solidFill>
                <a:uFillTx/>
                <a:latin typeface="Grandview"/>
              </a:rPr>
              <a:t>Third level</a:t>
            </a:r>
            <a:endParaRPr b="0" lang="en-US" sz="2400" strike="noStrike" u="none">
              <a:solidFill>
                <a:schemeClr val="dk2"/>
              </a:solidFill>
              <a:uFillTx/>
              <a:latin typeface="Grandview"/>
            </a:endParaRPr>
          </a:p>
          <a:p>
            <a:pPr lvl="3" marL="914400" indent="-228600" defTabSz="914400">
              <a:lnSpc>
                <a:spcPct val="110000"/>
              </a:lnSpc>
              <a:spcBef>
                <a:spcPts val="499"/>
              </a:spcBef>
              <a:buClr>
                <a:srgbClr val="7aa6b4"/>
              </a:buClr>
              <a:buSzPct val="75000"/>
              <a:buFont typeface="Wingdings" charset="2"/>
              <a:buChar char=""/>
            </a:pPr>
            <a:r>
              <a:rPr b="0" lang="en-US" sz="2000" strike="noStrike" u="none">
                <a:solidFill>
                  <a:schemeClr val="dk2"/>
                </a:solidFill>
                <a:uFillTx/>
                <a:latin typeface="Grandview"/>
              </a:rPr>
              <a:t>Fourth level</a:t>
            </a:r>
            <a:endParaRPr b="0" lang="en-US" sz="2000" strike="noStrike" u="none">
              <a:solidFill>
                <a:schemeClr val="dk2"/>
              </a:solidFill>
              <a:uFillTx/>
              <a:latin typeface="Grandview"/>
            </a:endParaRPr>
          </a:p>
          <a:p>
            <a:pPr lvl="4" marL="1143000" indent="-228600" defTabSz="914400">
              <a:lnSpc>
                <a:spcPct val="110000"/>
              </a:lnSpc>
              <a:spcBef>
                <a:spcPts val="499"/>
              </a:spcBef>
              <a:buClr>
                <a:srgbClr val="7aa6b4"/>
              </a:buClr>
              <a:buSzPct val="75000"/>
              <a:buFont typeface="Wingdings" charset="2"/>
              <a:buChar char=""/>
            </a:pPr>
            <a:r>
              <a:rPr b="0" lang="en-US" sz="2000" strike="noStrike" u="none">
                <a:solidFill>
                  <a:schemeClr val="dk2"/>
                </a:solidFill>
                <a:uFillTx/>
                <a:latin typeface="Grandview"/>
              </a:rPr>
              <a:t>Fifth level</a:t>
            </a:r>
            <a:endParaRPr b="0" lang="en-US" sz="2000" strike="noStrike" u="none">
              <a:solidFill>
                <a:schemeClr val="dk2"/>
              </a:solidFill>
              <a:uFillTx/>
              <a:latin typeface="Grandview"/>
            </a:endParaRPr>
          </a:p>
        </p:txBody>
      </p:sp>
      <p:sp>
        <p:nvSpPr>
          <p:cNvPr id="518" name="PlaceHolder 3"/>
          <p:cNvSpPr>
            <a:spLocks noGrp="1"/>
          </p:cNvSpPr>
          <p:nvPr>
            <p:ph type="body"/>
          </p:nvPr>
        </p:nvSpPr>
        <p:spPr>
          <a:xfrm>
            <a:off x="683640" y="3976560"/>
            <a:ext cx="4499640" cy="2161800"/>
          </a:xfrm>
          <a:prstGeom prst="rect">
            <a:avLst/>
          </a:prstGeom>
          <a:noFill/>
          <a:ln w="0">
            <a:noFill/>
          </a:ln>
        </p:spPr>
        <p:txBody>
          <a:bodyPr lIns="91440" rIns="91440" tIns="45720" bIns="45720" anchor="t">
            <a:normAutofit/>
          </a:bodyPr>
          <a:p>
            <a:pPr indent="0" defTabSz="914400">
              <a:lnSpc>
                <a:spcPct val="110000"/>
              </a:lnSpc>
              <a:spcBef>
                <a:spcPts val="1001"/>
              </a:spcBef>
              <a:buNone/>
              <a:tabLst>
                <a:tab algn="l" pos="0"/>
              </a:tabLst>
            </a:pPr>
            <a:r>
              <a:rPr b="0" i="1" lang="en-US" sz="2400" strike="noStrike" u="none">
                <a:solidFill>
                  <a:schemeClr val="dk1"/>
                </a:solidFill>
                <a:uFillTx/>
                <a:latin typeface="Grandview"/>
              </a:rPr>
              <a:t>Click to edit Master text styles</a:t>
            </a:r>
            <a:endParaRPr b="0" lang="en-US" sz="2400" strike="noStrike" u="none">
              <a:solidFill>
                <a:schemeClr val="dk2"/>
              </a:solidFill>
              <a:uFillTx/>
              <a:latin typeface="Grandview"/>
            </a:endParaRPr>
          </a:p>
        </p:txBody>
      </p:sp>
      <p:grpSp>
        <p:nvGrpSpPr>
          <p:cNvPr id="519" name="Group 7">
            <a:extLst>
              <a:ext uri="{C183D7F6-B498-43B3-948B-1728B52AA6E4}">
                <adec:decorative xmlns:adec="http://schemas.microsoft.com/office/drawing/2017/decorative" val="1"/>
              </a:ext>
            </a:extLst>
          </p:cNvPr>
          <p:cNvGrpSpPr/>
          <p:nvPr/>
        </p:nvGrpSpPr>
        <p:grpSpPr>
          <a:xfrm>
            <a:off x="-6120" y="0"/>
            <a:ext cx="12214440" cy="6857640"/>
            <a:chOff x="-6120" y="0"/>
            <a:chExt cx="12214440" cy="6857640"/>
          </a:xfrm>
        </p:grpSpPr>
        <p:cxnSp>
          <p:nvCxnSpPr>
            <p:cNvPr id="520" name="Straight Connector 8"/>
            <p:cNvCxnSpPr/>
            <p:nvPr/>
          </p:nvCxnSpPr>
          <p:spPr>
            <a:xfrm>
              <a:off x="-6120" y="6686280"/>
              <a:ext cx="12192120" cy="360"/>
            </a:xfrm>
            <a:prstGeom prst="straightConnector1">
              <a:avLst/>
            </a:prstGeom>
            <a:ln w="12700">
              <a:solidFill>
                <a:srgbClr val="bcbcbc">
                  <a:alpha val="30000"/>
                </a:srgbClr>
              </a:solidFill>
              <a:prstDash val="sysDot"/>
            </a:ln>
          </p:spPr>
        </p:cxnSp>
        <p:cxnSp>
          <p:nvCxnSpPr>
            <p:cNvPr id="521" name="Straight Connector 9"/>
            <p:cNvCxnSpPr/>
            <p:nvPr/>
          </p:nvCxnSpPr>
          <p:spPr>
            <a:xfrm>
              <a:off x="0" y="0"/>
              <a:ext cx="360" cy="6858000"/>
            </a:xfrm>
            <a:prstGeom prst="straightConnector1">
              <a:avLst/>
            </a:prstGeom>
            <a:ln w="12700">
              <a:solidFill>
                <a:srgbClr val="bcbcbc">
                  <a:alpha val="30000"/>
                </a:srgbClr>
              </a:solidFill>
              <a:prstDash val="sysDot"/>
            </a:ln>
          </p:spPr>
        </p:cxnSp>
        <p:cxnSp>
          <p:nvCxnSpPr>
            <p:cNvPr id="522" name="Straight Connector 10"/>
            <p:cNvCxnSpPr/>
            <p:nvPr/>
          </p:nvCxnSpPr>
          <p:spPr>
            <a:xfrm>
              <a:off x="11993040" y="0"/>
              <a:ext cx="360" cy="6858000"/>
            </a:xfrm>
            <a:prstGeom prst="straightConnector1">
              <a:avLst/>
            </a:prstGeom>
            <a:ln w="12700">
              <a:solidFill>
                <a:srgbClr val="bcbcbc">
                  <a:alpha val="30000"/>
                </a:srgbClr>
              </a:solidFill>
              <a:prstDash val="sysDot"/>
            </a:ln>
          </p:spPr>
        </p:cxnSp>
        <p:cxnSp>
          <p:nvCxnSpPr>
            <p:cNvPr id="523" name="Straight Connector 11"/>
            <p:cNvCxnSpPr/>
            <p:nvPr/>
          </p:nvCxnSpPr>
          <p:spPr>
            <a:xfrm>
              <a:off x="192240" y="0"/>
              <a:ext cx="360" cy="6858000"/>
            </a:xfrm>
            <a:prstGeom prst="straightConnector1">
              <a:avLst/>
            </a:prstGeom>
            <a:ln w="12700">
              <a:solidFill>
                <a:srgbClr val="bcbcbc">
                  <a:alpha val="30000"/>
                </a:srgbClr>
              </a:solidFill>
              <a:prstDash val="sysDot"/>
            </a:ln>
          </p:spPr>
        </p:cxnSp>
        <p:cxnSp>
          <p:nvCxnSpPr>
            <p:cNvPr id="524" name="Straight Connector 12"/>
            <p:cNvCxnSpPr/>
            <p:nvPr/>
          </p:nvCxnSpPr>
          <p:spPr>
            <a:xfrm>
              <a:off x="1175760" y="0"/>
              <a:ext cx="360" cy="6858000"/>
            </a:xfrm>
            <a:prstGeom prst="straightConnector1">
              <a:avLst/>
            </a:prstGeom>
            <a:ln w="12700">
              <a:solidFill>
                <a:srgbClr val="bcbcbc">
                  <a:alpha val="30000"/>
                </a:srgbClr>
              </a:solidFill>
              <a:prstDash val="sysDot"/>
            </a:ln>
          </p:spPr>
        </p:cxnSp>
        <p:cxnSp>
          <p:nvCxnSpPr>
            <p:cNvPr id="525" name="Straight Connector 13"/>
            <p:cNvCxnSpPr/>
            <p:nvPr/>
          </p:nvCxnSpPr>
          <p:spPr>
            <a:xfrm>
              <a:off x="2159280" y="0"/>
              <a:ext cx="360" cy="6858000"/>
            </a:xfrm>
            <a:prstGeom prst="straightConnector1">
              <a:avLst/>
            </a:prstGeom>
            <a:ln w="12700">
              <a:solidFill>
                <a:srgbClr val="bcbcbc">
                  <a:alpha val="30000"/>
                </a:srgbClr>
              </a:solidFill>
              <a:prstDash val="sysDot"/>
            </a:ln>
          </p:spPr>
        </p:cxnSp>
        <p:cxnSp>
          <p:nvCxnSpPr>
            <p:cNvPr id="526" name="Straight Connector 14"/>
            <p:cNvCxnSpPr/>
            <p:nvPr/>
          </p:nvCxnSpPr>
          <p:spPr>
            <a:xfrm>
              <a:off x="3142440" y="0"/>
              <a:ext cx="360" cy="6858000"/>
            </a:xfrm>
            <a:prstGeom prst="straightConnector1">
              <a:avLst/>
            </a:prstGeom>
            <a:ln w="12700">
              <a:solidFill>
                <a:srgbClr val="bcbcbc">
                  <a:alpha val="30000"/>
                </a:srgbClr>
              </a:solidFill>
              <a:prstDash val="sysDot"/>
            </a:ln>
          </p:spPr>
        </p:cxnSp>
        <p:cxnSp>
          <p:nvCxnSpPr>
            <p:cNvPr id="527" name="Straight Connector 15"/>
            <p:cNvCxnSpPr/>
            <p:nvPr/>
          </p:nvCxnSpPr>
          <p:spPr>
            <a:xfrm>
              <a:off x="4125960" y="0"/>
              <a:ext cx="360" cy="6858000"/>
            </a:xfrm>
            <a:prstGeom prst="straightConnector1">
              <a:avLst/>
            </a:prstGeom>
            <a:ln w="12700">
              <a:solidFill>
                <a:srgbClr val="bcbcbc">
                  <a:alpha val="30000"/>
                </a:srgbClr>
              </a:solidFill>
              <a:prstDash val="sysDot"/>
            </a:ln>
          </p:spPr>
        </p:cxnSp>
        <p:cxnSp>
          <p:nvCxnSpPr>
            <p:cNvPr id="528" name="Straight Connector 16"/>
            <p:cNvCxnSpPr/>
            <p:nvPr/>
          </p:nvCxnSpPr>
          <p:spPr>
            <a:xfrm>
              <a:off x="5109480" y="0"/>
              <a:ext cx="360" cy="6858000"/>
            </a:xfrm>
            <a:prstGeom prst="straightConnector1">
              <a:avLst/>
            </a:prstGeom>
            <a:ln w="12700">
              <a:solidFill>
                <a:srgbClr val="bcbcbc">
                  <a:alpha val="30000"/>
                </a:srgbClr>
              </a:solidFill>
              <a:prstDash val="sysDot"/>
            </a:ln>
          </p:spPr>
        </p:cxnSp>
        <p:cxnSp>
          <p:nvCxnSpPr>
            <p:cNvPr id="529" name="Straight Connector 17"/>
            <p:cNvCxnSpPr/>
            <p:nvPr/>
          </p:nvCxnSpPr>
          <p:spPr>
            <a:xfrm>
              <a:off x="6092640" y="0"/>
              <a:ext cx="360" cy="6858000"/>
            </a:xfrm>
            <a:prstGeom prst="straightConnector1">
              <a:avLst/>
            </a:prstGeom>
            <a:ln w="12700">
              <a:solidFill>
                <a:srgbClr val="bcbcbc">
                  <a:alpha val="30000"/>
                </a:srgbClr>
              </a:solidFill>
              <a:prstDash val="sysDot"/>
            </a:ln>
          </p:spPr>
        </p:cxnSp>
        <p:cxnSp>
          <p:nvCxnSpPr>
            <p:cNvPr id="530" name="Straight Connector 18"/>
            <p:cNvCxnSpPr/>
            <p:nvPr/>
          </p:nvCxnSpPr>
          <p:spPr>
            <a:xfrm>
              <a:off x="7076160" y="0"/>
              <a:ext cx="360" cy="6858000"/>
            </a:xfrm>
            <a:prstGeom prst="straightConnector1">
              <a:avLst/>
            </a:prstGeom>
            <a:ln w="12700">
              <a:solidFill>
                <a:srgbClr val="bcbcbc">
                  <a:alpha val="30000"/>
                </a:srgbClr>
              </a:solidFill>
              <a:prstDash val="sysDot"/>
            </a:ln>
          </p:spPr>
        </p:cxnSp>
        <p:cxnSp>
          <p:nvCxnSpPr>
            <p:cNvPr id="531" name="Straight Connector 19"/>
            <p:cNvCxnSpPr/>
            <p:nvPr/>
          </p:nvCxnSpPr>
          <p:spPr>
            <a:xfrm>
              <a:off x="8059680" y="0"/>
              <a:ext cx="360" cy="6858000"/>
            </a:xfrm>
            <a:prstGeom prst="straightConnector1">
              <a:avLst/>
            </a:prstGeom>
            <a:ln w="12700">
              <a:solidFill>
                <a:srgbClr val="bcbcbc">
                  <a:alpha val="30000"/>
                </a:srgbClr>
              </a:solidFill>
              <a:prstDash val="sysDot"/>
            </a:ln>
          </p:spPr>
        </p:cxnSp>
        <p:cxnSp>
          <p:nvCxnSpPr>
            <p:cNvPr id="532" name="Straight Connector 20"/>
            <p:cNvCxnSpPr/>
            <p:nvPr/>
          </p:nvCxnSpPr>
          <p:spPr>
            <a:xfrm>
              <a:off x="9042840" y="0"/>
              <a:ext cx="360" cy="6858000"/>
            </a:xfrm>
            <a:prstGeom prst="straightConnector1">
              <a:avLst/>
            </a:prstGeom>
            <a:ln w="12700">
              <a:solidFill>
                <a:srgbClr val="bcbcbc">
                  <a:alpha val="30000"/>
                </a:srgbClr>
              </a:solidFill>
              <a:prstDash val="sysDot"/>
            </a:ln>
          </p:spPr>
        </p:cxnSp>
        <p:cxnSp>
          <p:nvCxnSpPr>
            <p:cNvPr id="533" name="Straight Connector 21"/>
            <p:cNvCxnSpPr/>
            <p:nvPr/>
          </p:nvCxnSpPr>
          <p:spPr>
            <a:xfrm>
              <a:off x="10026360" y="0"/>
              <a:ext cx="360" cy="6858000"/>
            </a:xfrm>
            <a:prstGeom prst="straightConnector1">
              <a:avLst/>
            </a:prstGeom>
            <a:ln w="12700">
              <a:solidFill>
                <a:srgbClr val="bcbcbc">
                  <a:alpha val="30000"/>
                </a:srgbClr>
              </a:solidFill>
              <a:prstDash val="sysDot"/>
            </a:ln>
          </p:spPr>
        </p:cxnSp>
        <p:cxnSp>
          <p:nvCxnSpPr>
            <p:cNvPr id="534" name="Straight Connector 22"/>
            <p:cNvCxnSpPr/>
            <p:nvPr/>
          </p:nvCxnSpPr>
          <p:spPr>
            <a:xfrm>
              <a:off x="11009520" y="0"/>
              <a:ext cx="360" cy="6858000"/>
            </a:xfrm>
            <a:prstGeom prst="straightConnector1">
              <a:avLst/>
            </a:prstGeom>
            <a:ln w="12700">
              <a:solidFill>
                <a:srgbClr val="bcbcbc">
                  <a:alpha val="30000"/>
                </a:srgbClr>
              </a:solidFill>
              <a:prstDash val="sysDot"/>
            </a:ln>
          </p:spPr>
        </p:cxnSp>
        <p:cxnSp>
          <p:nvCxnSpPr>
            <p:cNvPr id="535" name="Straight Connector 23"/>
            <p:cNvCxnSpPr/>
            <p:nvPr/>
          </p:nvCxnSpPr>
          <p:spPr>
            <a:xfrm>
              <a:off x="12185640" y="0"/>
              <a:ext cx="360" cy="6858000"/>
            </a:xfrm>
            <a:prstGeom prst="straightConnector1">
              <a:avLst/>
            </a:prstGeom>
            <a:ln w="12700">
              <a:solidFill>
                <a:srgbClr val="bcbcbc">
                  <a:alpha val="30000"/>
                </a:srgbClr>
              </a:solidFill>
              <a:prstDash val="sysDot"/>
            </a:ln>
          </p:spPr>
        </p:cxnSp>
        <p:cxnSp>
          <p:nvCxnSpPr>
            <p:cNvPr id="536" name="Straight Connector 24"/>
            <p:cNvCxnSpPr/>
            <p:nvPr/>
          </p:nvCxnSpPr>
          <p:spPr>
            <a:xfrm>
              <a:off x="0" y="171360"/>
              <a:ext cx="12192120" cy="360"/>
            </a:xfrm>
            <a:prstGeom prst="straightConnector1">
              <a:avLst/>
            </a:prstGeom>
            <a:ln w="12700">
              <a:solidFill>
                <a:srgbClr val="bcbcbc">
                  <a:alpha val="30000"/>
                </a:srgbClr>
              </a:solidFill>
              <a:prstDash val="sysDot"/>
            </a:ln>
          </p:spPr>
        </p:cxnSp>
        <p:cxnSp>
          <p:nvCxnSpPr>
            <p:cNvPr id="537" name="Straight Connector 25"/>
            <p:cNvCxnSpPr/>
            <p:nvPr/>
          </p:nvCxnSpPr>
          <p:spPr>
            <a:xfrm>
              <a:off x="0" y="714240"/>
              <a:ext cx="12192120" cy="360"/>
            </a:xfrm>
            <a:prstGeom prst="straightConnector1">
              <a:avLst/>
            </a:prstGeom>
            <a:ln w="12700">
              <a:solidFill>
                <a:srgbClr val="bcbcbc">
                  <a:alpha val="30000"/>
                </a:srgbClr>
              </a:solidFill>
              <a:prstDash val="sysDot"/>
            </a:ln>
          </p:spPr>
        </p:cxnSp>
        <p:cxnSp>
          <p:nvCxnSpPr>
            <p:cNvPr id="538" name="Straight Connector 26"/>
            <p:cNvCxnSpPr/>
            <p:nvPr/>
          </p:nvCxnSpPr>
          <p:spPr>
            <a:xfrm>
              <a:off x="0" y="1257120"/>
              <a:ext cx="12192120" cy="360"/>
            </a:xfrm>
            <a:prstGeom prst="straightConnector1">
              <a:avLst/>
            </a:prstGeom>
            <a:ln w="12700">
              <a:solidFill>
                <a:srgbClr val="bcbcbc">
                  <a:alpha val="30000"/>
                </a:srgbClr>
              </a:solidFill>
              <a:prstDash val="sysDot"/>
            </a:ln>
          </p:spPr>
        </p:cxnSp>
        <p:cxnSp>
          <p:nvCxnSpPr>
            <p:cNvPr id="539" name="Straight Connector 27"/>
            <p:cNvCxnSpPr/>
            <p:nvPr/>
          </p:nvCxnSpPr>
          <p:spPr>
            <a:xfrm>
              <a:off x="0" y="1800000"/>
              <a:ext cx="12192120" cy="360"/>
            </a:xfrm>
            <a:prstGeom prst="straightConnector1">
              <a:avLst/>
            </a:prstGeom>
            <a:ln w="12700">
              <a:solidFill>
                <a:srgbClr val="bcbcbc">
                  <a:alpha val="30000"/>
                </a:srgbClr>
              </a:solidFill>
              <a:prstDash val="sysDot"/>
            </a:ln>
          </p:spPr>
        </p:cxnSp>
        <p:cxnSp>
          <p:nvCxnSpPr>
            <p:cNvPr id="540" name="Straight Connector 28"/>
            <p:cNvCxnSpPr/>
            <p:nvPr/>
          </p:nvCxnSpPr>
          <p:spPr>
            <a:xfrm>
              <a:off x="0" y="2343240"/>
              <a:ext cx="12192120" cy="360"/>
            </a:xfrm>
            <a:prstGeom prst="straightConnector1">
              <a:avLst/>
            </a:prstGeom>
            <a:ln w="12700">
              <a:solidFill>
                <a:srgbClr val="bcbcbc">
                  <a:alpha val="30000"/>
                </a:srgbClr>
              </a:solidFill>
              <a:prstDash val="sysDot"/>
            </a:ln>
          </p:spPr>
        </p:cxnSp>
        <p:cxnSp>
          <p:nvCxnSpPr>
            <p:cNvPr id="541" name="Straight Connector 29"/>
            <p:cNvCxnSpPr/>
            <p:nvPr/>
          </p:nvCxnSpPr>
          <p:spPr>
            <a:xfrm>
              <a:off x="0" y="2886120"/>
              <a:ext cx="12192120" cy="360"/>
            </a:xfrm>
            <a:prstGeom prst="straightConnector1">
              <a:avLst/>
            </a:prstGeom>
            <a:ln w="12700">
              <a:solidFill>
                <a:srgbClr val="bcbcbc">
                  <a:alpha val="30000"/>
                </a:srgbClr>
              </a:solidFill>
              <a:prstDash val="sysDot"/>
            </a:ln>
          </p:spPr>
        </p:cxnSp>
        <p:cxnSp>
          <p:nvCxnSpPr>
            <p:cNvPr id="542" name="Straight Connector 30"/>
            <p:cNvCxnSpPr/>
            <p:nvPr/>
          </p:nvCxnSpPr>
          <p:spPr>
            <a:xfrm>
              <a:off x="0" y="3429000"/>
              <a:ext cx="12192120" cy="360"/>
            </a:xfrm>
            <a:prstGeom prst="straightConnector1">
              <a:avLst/>
            </a:prstGeom>
            <a:ln w="12700">
              <a:solidFill>
                <a:srgbClr val="bcbcbc">
                  <a:alpha val="30000"/>
                </a:srgbClr>
              </a:solidFill>
              <a:prstDash val="sysDot"/>
            </a:ln>
          </p:spPr>
        </p:cxnSp>
        <p:cxnSp>
          <p:nvCxnSpPr>
            <p:cNvPr id="543" name="Straight Connector 31"/>
            <p:cNvCxnSpPr/>
            <p:nvPr/>
          </p:nvCxnSpPr>
          <p:spPr>
            <a:xfrm>
              <a:off x="0" y="3971880"/>
              <a:ext cx="12192120" cy="360"/>
            </a:xfrm>
            <a:prstGeom prst="straightConnector1">
              <a:avLst/>
            </a:prstGeom>
            <a:ln w="12700">
              <a:solidFill>
                <a:srgbClr val="bcbcbc">
                  <a:alpha val="30000"/>
                </a:srgbClr>
              </a:solidFill>
              <a:prstDash val="sysDot"/>
            </a:ln>
          </p:spPr>
        </p:cxnSp>
        <p:cxnSp>
          <p:nvCxnSpPr>
            <p:cNvPr id="544" name="Straight Connector 32"/>
            <p:cNvCxnSpPr/>
            <p:nvPr/>
          </p:nvCxnSpPr>
          <p:spPr>
            <a:xfrm>
              <a:off x="0" y="4514760"/>
              <a:ext cx="12192120" cy="360"/>
            </a:xfrm>
            <a:prstGeom prst="straightConnector1">
              <a:avLst/>
            </a:prstGeom>
            <a:ln w="12700">
              <a:solidFill>
                <a:srgbClr val="bcbcbc">
                  <a:alpha val="30000"/>
                </a:srgbClr>
              </a:solidFill>
              <a:prstDash val="sysDot"/>
            </a:ln>
          </p:spPr>
        </p:cxnSp>
        <p:cxnSp>
          <p:nvCxnSpPr>
            <p:cNvPr id="545" name="Straight Connector 33"/>
            <p:cNvCxnSpPr/>
            <p:nvPr/>
          </p:nvCxnSpPr>
          <p:spPr>
            <a:xfrm>
              <a:off x="0" y="5057640"/>
              <a:ext cx="12192120" cy="360"/>
            </a:xfrm>
            <a:prstGeom prst="straightConnector1">
              <a:avLst/>
            </a:prstGeom>
            <a:ln w="12700">
              <a:solidFill>
                <a:srgbClr val="bcbcbc">
                  <a:alpha val="30000"/>
                </a:srgbClr>
              </a:solidFill>
              <a:prstDash val="sysDot"/>
            </a:ln>
          </p:spPr>
        </p:cxnSp>
        <p:cxnSp>
          <p:nvCxnSpPr>
            <p:cNvPr id="546" name="Straight Connector 34"/>
            <p:cNvCxnSpPr/>
            <p:nvPr/>
          </p:nvCxnSpPr>
          <p:spPr>
            <a:xfrm>
              <a:off x="0" y="5600520"/>
              <a:ext cx="12192120" cy="360"/>
            </a:xfrm>
            <a:prstGeom prst="straightConnector1">
              <a:avLst/>
            </a:prstGeom>
            <a:ln w="12700">
              <a:solidFill>
                <a:srgbClr val="bcbcbc">
                  <a:alpha val="30000"/>
                </a:srgbClr>
              </a:solidFill>
              <a:prstDash val="sysDot"/>
            </a:ln>
          </p:spPr>
        </p:cxnSp>
        <p:cxnSp>
          <p:nvCxnSpPr>
            <p:cNvPr id="547" name="Straight Connector 35"/>
            <p:cNvCxnSpPr/>
            <p:nvPr/>
          </p:nvCxnSpPr>
          <p:spPr>
            <a:xfrm>
              <a:off x="0" y="6857640"/>
              <a:ext cx="12192120" cy="360"/>
            </a:xfrm>
            <a:prstGeom prst="straightConnector1">
              <a:avLst/>
            </a:prstGeom>
            <a:ln w="12700">
              <a:solidFill>
                <a:srgbClr val="bcbcbc">
                  <a:alpha val="30000"/>
                </a:srgbClr>
              </a:solidFill>
              <a:prstDash val="sysDot"/>
            </a:ln>
          </p:spPr>
        </p:cxnSp>
        <p:cxnSp>
          <p:nvCxnSpPr>
            <p:cNvPr id="548" name="Straight Connector 36"/>
            <p:cNvCxnSpPr/>
            <p:nvPr/>
          </p:nvCxnSpPr>
          <p:spPr>
            <a:xfrm>
              <a:off x="16560" y="6143400"/>
              <a:ext cx="12192120" cy="360"/>
            </a:xfrm>
            <a:prstGeom prst="straightConnector1">
              <a:avLst/>
            </a:prstGeom>
            <a:ln w="12700">
              <a:solidFill>
                <a:srgbClr val="bcbcbc">
                  <a:alpha val="30000"/>
                </a:srgbClr>
              </a:solidFill>
              <a:prstDash val="sysDot"/>
            </a:ln>
          </p:spPr>
        </p:cxnSp>
        <p:cxnSp>
          <p:nvCxnSpPr>
            <p:cNvPr id="549" name="Straight Connector 37"/>
            <p:cNvCxnSpPr/>
            <p:nvPr/>
          </p:nvCxnSpPr>
          <p:spPr>
            <a:xfrm>
              <a:off x="684000" y="171360"/>
              <a:ext cx="360" cy="6512040"/>
            </a:xfrm>
            <a:prstGeom prst="straightConnector1">
              <a:avLst/>
            </a:prstGeom>
            <a:ln w="12700">
              <a:solidFill>
                <a:srgbClr val="bcbcbc">
                  <a:alpha val="30000"/>
                </a:srgbClr>
              </a:solidFill>
              <a:prstDash val="sysDot"/>
            </a:ln>
          </p:spPr>
        </p:cxnSp>
        <p:cxnSp>
          <p:nvCxnSpPr>
            <p:cNvPr id="550" name="Straight Connector 38"/>
            <p:cNvCxnSpPr/>
            <p:nvPr/>
          </p:nvCxnSpPr>
          <p:spPr>
            <a:xfrm>
              <a:off x="11508120" y="173160"/>
              <a:ext cx="360" cy="6511680"/>
            </a:xfrm>
            <a:prstGeom prst="straightConnector1">
              <a:avLst/>
            </a:prstGeom>
            <a:ln w="12700">
              <a:solidFill>
                <a:srgbClr val="bcbcbc">
                  <a:alpha val="30000"/>
                </a:srgbClr>
              </a:solidFill>
              <a:prstDash val="sysDot"/>
            </a:ln>
          </p:spPr>
        </p:cxnSp>
      </p:grpSp>
      <p:sp>
        <p:nvSpPr>
          <p:cNvPr id="551" name="PlaceHolder 4"/>
          <p:cNvSpPr>
            <a:spLocks noGrp="1"/>
          </p:cNvSpPr>
          <p:nvPr>
            <p:ph type="dt" idx="28"/>
          </p:nvPr>
        </p:nvSpPr>
        <p:spPr>
          <a:xfrm>
            <a:off x="683640" y="6215760"/>
            <a:ext cx="3843360" cy="416880"/>
          </a:xfrm>
          <a:prstGeom prst="rect">
            <a:avLst/>
          </a:prstGeom>
          <a:noFill/>
          <a:ln w="0">
            <a:noFill/>
          </a:ln>
        </p:spPr>
        <p:txBody>
          <a:bodyPr lIns="91440" rIns="91440" tIns="45720" bIns="45720" anchor="ctr">
            <a:noAutofit/>
          </a:bodyPr>
          <a:lstStyle>
            <a:lvl1pPr indent="0" defTabSz="914400">
              <a:lnSpc>
                <a:spcPct val="100000"/>
              </a:lnSpc>
              <a:buNone/>
              <a:defRPr b="0" lang="en-US" sz="900" strike="noStrike" u="none">
                <a:solidFill>
                  <a:schemeClr val="dk1">
                    <a:tint val="75000"/>
                  </a:schemeClr>
                </a:solidFill>
                <a:uFillTx/>
                <a:latin typeface="Grandview"/>
              </a:defRPr>
            </a:lvl1pPr>
          </a:lstStyle>
          <a:p>
            <a:pPr indent="0" defTabSz="914400">
              <a:lnSpc>
                <a:spcPct val="100000"/>
              </a:lnSpc>
              <a:buNone/>
            </a:pPr>
            <a:r>
              <a:rPr b="0" lang="en-US" sz="900" strike="noStrike" u="none">
                <a:solidFill>
                  <a:schemeClr val="dk1">
                    <a:tint val="75000"/>
                  </a:schemeClr>
                </a:solidFill>
                <a:uFillTx/>
                <a:latin typeface="Grandview"/>
              </a:rPr>
              <a:t>&lt;date/time&gt;</a:t>
            </a:r>
            <a:endParaRPr b="0" lang="en-US" sz="900" strike="noStrike" u="none">
              <a:solidFill>
                <a:srgbClr val="000000"/>
              </a:solidFill>
              <a:uFillTx/>
              <a:latin typeface="Times New Roman"/>
            </a:endParaRPr>
          </a:p>
        </p:txBody>
      </p:sp>
      <p:sp>
        <p:nvSpPr>
          <p:cNvPr id="552" name="PlaceHolder 5"/>
          <p:cNvSpPr>
            <a:spLocks noGrp="1"/>
          </p:cNvSpPr>
          <p:nvPr>
            <p:ph type="ftr" idx="29"/>
          </p:nvPr>
        </p:nvSpPr>
        <p:spPr>
          <a:xfrm>
            <a:off x="691200" y="236520"/>
            <a:ext cx="4114440" cy="416880"/>
          </a:xfrm>
          <a:prstGeom prst="rect">
            <a:avLst/>
          </a:prstGeom>
          <a:noFill/>
          <a:ln w="0">
            <a:noFill/>
          </a:ln>
        </p:spPr>
        <p:txBody>
          <a:bodyPr lIns="91440" rIns="91440" tIns="45720" bIns="45720" anchor="ctr">
            <a:noAutofit/>
          </a:bodyPr>
          <a:lstStyle>
            <a:lvl1pPr indent="0" algn="ctr">
              <a:buNone/>
              <a:defRPr b="0" lang="en-US" sz="1400" strike="noStrike" u="none">
                <a:solidFill>
                  <a:srgbClr val="000000"/>
                </a:solidFill>
                <a:uFillTx/>
                <a:latin typeface="Times New Roman"/>
              </a:defRPr>
            </a:lvl1pPr>
          </a:lstStyle>
          <a:p>
            <a:pPr indent="0" algn="ctr">
              <a:buNone/>
            </a:pPr>
            <a:r>
              <a:rPr b="0" lang="en-US" sz="1400" strike="noStrike" u="none">
                <a:solidFill>
                  <a:srgbClr val="000000"/>
                </a:solidFill>
                <a:uFillTx/>
                <a:latin typeface="Times New Roman"/>
              </a:rPr>
              <a:t>&lt;footer&gt;</a:t>
            </a:r>
            <a:endParaRPr b="0" lang="en-US" sz="1400" strike="noStrike" u="none">
              <a:solidFill>
                <a:srgbClr val="000000"/>
              </a:solidFill>
              <a:uFillTx/>
              <a:latin typeface="Times New Roman"/>
            </a:endParaRPr>
          </a:p>
        </p:txBody>
      </p:sp>
      <p:sp>
        <p:nvSpPr>
          <p:cNvPr id="553" name="PlaceHolder 6"/>
          <p:cNvSpPr>
            <a:spLocks noGrp="1"/>
          </p:cNvSpPr>
          <p:nvPr>
            <p:ph type="sldNum" idx="30"/>
          </p:nvPr>
        </p:nvSpPr>
        <p:spPr>
          <a:xfrm>
            <a:off x="11003760" y="6215760"/>
            <a:ext cx="978840" cy="416880"/>
          </a:xfrm>
          <a:prstGeom prst="rect">
            <a:avLst/>
          </a:prstGeom>
          <a:noFill/>
          <a:ln w="0">
            <a:noFill/>
          </a:ln>
        </p:spPr>
        <p:txBody>
          <a:bodyPr lIns="91440" rIns="91440" tIns="45720" bIns="45720" anchor="ctr">
            <a:noAutofit/>
          </a:bodyPr>
          <a:lstStyle>
            <a:lvl1pPr indent="0" algn="ctr" defTabSz="914400">
              <a:lnSpc>
                <a:spcPct val="100000"/>
              </a:lnSpc>
              <a:buNone/>
              <a:defRPr b="0" lang="en-US" sz="900" strike="noStrike" u="none">
                <a:solidFill>
                  <a:schemeClr val="dk1">
                    <a:tint val="75000"/>
                  </a:schemeClr>
                </a:solidFill>
                <a:uFillTx/>
                <a:latin typeface="Grandview"/>
              </a:defRPr>
            </a:lvl1pPr>
          </a:lstStyle>
          <a:p>
            <a:pPr indent="0" algn="ctr" defTabSz="914400">
              <a:lnSpc>
                <a:spcPct val="100000"/>
              </a:lnSpc>
              <a:buNone/>
            </a:pPr>
            <a:fld id="{3178A633-B387-47D0-85C6-F9F8568EDC1F}" type="slidenum">
              <a:rPr b="0" lang="en-US" sz="900" strike="noStrike" u="none">
                <a:solidFill>
                  <a:schemeClr val="dk1">
                    <a:tint val="75000"/>
                  </a:schemeClr>
                </a:solidFill>
                <a:uFillTx/>
                <a:latin typeface="Grandview"/>
              </a:rPr>
              <a:t>&lt;number&gt;</a:t>
            </a:fld>
            <a:endParaRPr b="0" lang="en-US" sz="900" strike="noStrike" u="none">
              <a:solidFill>
                <a:srgbClr val="000000"/>
              </a:solidFill>
              <a:uFillTx/>
              <a:latin typeface="Times New Roman"/>
            </a:endParaRPr>
          </a:p>
        </p:txBody>
      </p:sp>
    </p:spTree>
  </p:cSld>
  <p:clrMap bg1="lt1" tx1="dk1" bg2="lt2" tx2="dk2" accent1="accent1" accent2="accent2" accent3="accent3" accent4="accent4" accent5="accent5" accent6="accent6" hlink="hlink" folHlink="folHlink"/>
  <p:sldLayoutIdLst>
    <p:sldLayoutId id="2147483667" r:id="rId2"/>
  </p:sldLayoutIdLst>
</p:sldMaster>
</file>

<file path=ppt/slideMasters/slideMaster1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554" name="Group 38">
            <a:extLst>
              <a:ext uri="{C183D7F6-B498-43B3-948B-1728B52AA6E4}">
                <adec:decorative xmlns:adec="http://schemas.microsoft.com/office/drawing/2017/decorative" val="1"/>
              </a:ext>
            </a:extLst>
          </p:cNvPr>
          <p:cNvGrpSpPr/>
          <p:nvPr/>
        </p:nvGrpSpPr>
        <p:grpSpPr>
          <a:xfrm>
            <a:off x="-6120" y="0"/>
            <a:ext cx="12214440" cy="6857640"/>
            <a:chOff x="-6120" y="0"/>
            <a:chExt cx="12214440" cy="6857640"/>
          </a:xfrm>
        </p:grpSpPr>
        <p:cxnSp>
          <p:nvCxnSpPr>
            <p:cNvPr id="555" name="Straight Connector 39"/>
            <p:cNvCxnSpPr/>
            <p:nvPr/>
          </p:nvCxnSpPr>
          <p:spPr>
            <a:xfrm>
              <a:off x="-6120" y="6686280"/>
              <a:ext cx="12192120" cy="360"/>
            </a:xfrm>
            <a:prstGeom prst="straightConnector1">
              <a:avLst/>
            </a:prstGeom>
            <a:ln w="12700">
              <a:solidFill>
                <a:srgbClr val="bcbcbc">
                  <a:alpha val="30000"/>
                </a:srgbClr>
              </a:solidFill>
              <a:prstDash val="sysDot"/>
            </a:ln>
          </p:spPr>
        </p:cxnSp>
        <p:cxnSp>
          <p:nvCxnSpPr>
            <p:cNvPr id="556" name="Straight Connector 40"/>
            <p:cNvCxnSpPr/>
            <p:nvPr/>
          </p:nvCxnSpPr>
          <p:spPr>
            <a:xfrm>
              <a:off x="0" y="0"/>
              <a:ext cx="360" cy="6858000"/>
            </a:xfrm>
            <a:prstGeom prst="straightConnector1">
              <a:avLst/>
            </a:prstGeom>
            <a:ln w="12700">
              <a:solidFill>
                <a:srgbClr val="bcbcbc">
                  <a:alpha val="30000"/>
                </a:srgbClr>
              </a:solidFill>
              <a:prstDash val="sysDot"/>
            </a:ln>
          </p:spPr>
        </p:cxnSp>
        <p:cxnSp>
          <p:nvCxnSpPr>
            <p:cNvPr id="557" name="Straight Connector 41"/>
            <p:cNvCxnSpPr/>
            <p:nvPr/>
          </p:nvCxnSpPr>
          <p:spPr>
            <a:xfrm>
              <a:off x="11993040" y="0"/>
              <a:ext cx="360" cy="6858000"/>
            </a:xfrm>
            <a:prstGeom prst="straightConnector1">
              <a:avLst/>
            </a:prstGeom>
            <a:ln w="12700">
              <a:solidFill>
                <a:srgbClr val="bcbcbc">
                  <a:alpha val="30000"/>
                </a:srgbClr>
              </a:solidFill>
              <a:prstDash val="sysDot"/>
            </a:ln>
          </p:spPr>
        </p:cxnSp>
        <p:cxnSp>
          <p:nvCxnSpPr>
            <p:cNvPr id="558" name="Straight Connector 42"/>
            <p:cNvCxnSpPr/>
            <p:nvPr/>
          </p:nvCxnSpPr>
          <p:spPr>
            <a:xfrm>
              <a:off x="192240" y="0"/>
              <a:ext cx="360" cy="6858000"/>
            </a:xfrm>
            <a:prstGeom prst="straightConnector1">
              <a:avLst/>
            </a:prstGeom>
            <a:ln w="12700">
              <a:solidFill>
                <a:srgbClr val="bcbcbc">
                  <a:alpha val="30000"/>
                </a:srgbClr>
              </a:solidFill>
              <a:prstDash val="sysDot"/>
            </a:ln>
          </p:spPr>
        </p:cxnSp>
        <p:cxnSp>
          <p:nvCxnSpPr>
            <p:cNvPr id="559" name="Straight Connector 43"/>
            <p:cNvCxnSpPr/>
            <p:nvPr/>
          </p:nvCxnSpPr>
          <p:spPr>
            <a:xfrm>
              <a:off x="1175760" y="0"/>
              <a:ext cx="360" cy="6858000"/>
            </a:xfrm>
            <a:prstGeom prst="straightConnector1">
              <a:avLst/>
            </a:prstGeom>
            <a:ln w="12700">
              <a:solidFill>
                <a:srgbClr val="bcbcbc">
                  <a:alpha val="30000"/>
                </a:srgbClr>
              </a:solidFill>
              <a:prstDash val="sysDot"/>
            </a:ln>
          </p:spPr>
        </p:cxnSp>
        <p:cxnSp>
          <p:nvCxnSpPr>
            <p:cNvPr id="560" name="Straight Connector 44"/>
            <p:cNvCxnSpPr/>
            <p:nvPr/>
          </p:nvCxnSpPr>
          <p:spPr>
            <a:xfrm>
              <a:off x="2159280" y="0"/>
              <a:ext cx="360" cy="6858000"/>
            </a:xfrm>
            <a:prstGeom prst="straightConnector1">
              <a:avLst/>
            </a:prstGeom>
            <a:ln w="12700">
              <a:solidFill>
                <a:srgbClr val="bcbcbc">
                  <a:alpha val="30000"/>
                </a:srgbClr>
              </a:solidFill>
              <a:prstDash val="sysDot"/>
            </a:ln>
          </p:spPr>
        </p:cxnSp>
        <p:cxnSp>
          <p:nvCxnSpPr>
            <p:cNvPr id="561" name="Straight Connector 47"/>
            <p:cNvCxnSpPr/>
            <p:nvPr/>
          </p:nvCxnSpPr>
          <p:spPr>
            <a:xfrm>
              <a:off x="3142440" y="0"/>
              <a:ext cx="360" cy="6858000"/>
            </a:xfrm>
            <a:prstGeom prst="straightConnector1">
              <a:avLst/>
            </a:prstGeom>
            <a:ln w="12700">
              <a:solidFill>
                <a:srgbClr val="bcbcbc">
                  <a:alpha val="30000"/>
                </a:srgbClr>
              </a:solidFill>
              <a:prstDash val="sysDot"/>
            </a:ln>
          </p:spPr>
        </p:cxnSp>
        <p:cxnSp>
          <p:nvCxnSpPr>
            <p:cNvPr id="562" name="Straight Connector 48"/>
            <p:cNvCxnSpPr/>
            <p:nvPr/>
          </p:nvCxnSpPr>
          <p:spPr>
            <a:xfrm>
              <a:off x="4125960" y="0"/>
              <a:ext cx="360" cy="6858000"/>
            </a:xfrm>
            <a:prstGeom prst="straightConnector1">
              <a:avLst/>
            </a:prstGeom>
            <a:ln w="12700">
              <a:solidFill>
                <a:srgbClr val="bcbcbc">
                  <a:alpha val="30000"/>
                </a:srgbClr>
              </a:solidFill>
              <a:prstDash val="sysDot"/>
            </a:ln>
          </p:spPr>
        </p:cxnSp>
        <p:cxnSp>
          <p:nvCxnSpPr>
            <p:cNvPr id="563" name="Straight Connector 49"/>
            <p:cNvCxnSpPr/>
            <p:nvPr/>
          </p:nvCxnSpPr>
          <p:spPr>
            <a:xfrm>
              <a:off x="5109480" y="0"/>
              <a:ext cx="360" cy="6858000"/>
            </a:xfrm>
            <a:prstGeom prst="straightConnector1">
              <a:avLst/>
            </a:prstGeom>
            <a:ln w="12700">
              <a:solidFill>
                <a:srgbClr val="bcbcbc">
                  <a:alpha val="30000"/>
                </a:srgbClr>
              </a:solidFill>
              <a:prstDash val="sysDot"/>
            </a:ln>
          </p:spPr>
        </p:cxnSp>
        <p:cxnSp>
          <p:nvCxnSpPr>
            <p:cNvPr id="564" name="Straight Connector 50"/>
            <p:cNvCxnSpPr/>
            <p:nvPr/>
          </p:nvCxnSpPr>
          <p:spPr>
            <a:xfrm>
              <a:off x="6092640" y="0"/>
              <a:ext cx="360" cy="6858000"/>
            </a:xfrm>
            <a:prstGeom prst="straightConnector1">
              <a:avLst/>
            </a:prstGeom>
            <a:ln w="12700">
              <a:solidFill>
                <a:srgbClr val="bcbcbc">
                  <a:alpha val="30000"/>
                </a:srgbClr>
              </a:solidFill>
              <a:prstDash val="sysDot"/>
            </a:ln>
          </p:spPr>
        </p:cxnSp>
        <p:cxnSp>
          <p:nvCxnSpPr>
            <p:cNvPr id="565" name="Straight Connector 51"/>
            <p:cNvCxnSpPr/>
            <p:nvPr/>
          </p:nvCxnSpPr>
          <p:spPr>
            <a:xfrm>
              <a:off x="7076160" y="0"/>
              <a:ext cx="360" cy="6858000"/>
            </a:xfrm>
            <a:prstGeom prst="straightConnector1">
              <a:avLst/>
            </a:prstGeom>
            <a:ln w="12700">
              <a:solidFill>
                <a:srgbClr val="bcbcbc">
                  <a:alpha val="30000"/>
                </a:srgbClr>
              </a:solidFill>
              <a:prstDash val="sysDot"/>
            </a:ln>
          </p:spPr>
        </p:cxnSp>
        <p:cxnSp>
          <p:nvCxnSpPr>
            <p:cNvPr id="566" name="Straight Connector 52"/>
            <p:cNvCxnSpPr/>
            <p:nvPr/>
          </p:nvCxnSpPr>
          <p:spPr>
            <a:xfrm>
              <a:off x="8059680" y="0"/>
              <a:ext cx="360" cy="6858000"/>
            </a:xfrm>
            <a:prstGeom prst="straightConnector1">
              <a:avLst/>
            </a:prstGeom>
            <a:ln w="12700">
              <a:solidFill>
                <a:srgbClr val="bcbcbc">
                  <a:alpha val="30000"/>
                </a:srgbClr>
              </a:solidFill>
              <a:prstDash val="sysDot"/>
            </a:ln>
          </p:spPr>
        </p:cxnSp>
        <p:cxnSp>
          <p:nvCxnSpPr>
            <p:cNvPr id="567" name="Straight Connector 53"/>
            <p:cNvCxnSpPr/>
            <p:nvPr/>
          </p:nvCxnSpPr>
          <p:spPr>
            <a:xfrm>
              <a:off x="9042840" y="0"/>
              <a:ext cx="360" cy="6858000"/>
            </a:xfrm>
            <a:prstGeom prst="straightConnector1">
              <a:avLst/>
            </a:prstGeom>
            <a:ln w="12700">
              <a:solidFill>
                <a:srgbClr val="bcbcbc">
                  <a:alpha val="30000"/>
                </a:srgbClr>
              </a:solidFill>
              <a:prstDash val="sysDot"/>
            </a:ln>
          </p:spPr>
        </p:cxnSp>
        <p:cxnSp>
          <p:nvCxnSpPr>
            <p:cNvPr id="568" name="Straight Connector 54"/>
            <p:cNvCxnSpPr/>
            <p:nvPr/>
          </p:nvCxnSpPr>
          <p:spPr>
            <a:xfrm>
              <a:off x="10026360" y="0"/>
              <a:ext cx="360" cy="6858000"/>
            </a:xfrm>
            <a:prstGeom prst="straightConnector1">
              <a:avLst/>
            </a:prstGeom>
            <a:ln w="12700">
              <a:solidFill>
                <a:srgbClr val="bcbcbc">
                  <a:alpha val="30000"/>
                </a:srgbClr>
              </a:solidFill>
              <a:prstDash val="sysDot"/>
            </a:ln>
          </p:spPr>
        </p:cxnSp>
        <p:cxnSp>
          <p:nvCxnSpPr>
            <p:cNvPr id="569" name="Straight Connector 55"/>
            <p:cNvCxnSpPr/>
            <p:nvPr/>
          </p:nvCxnSpPr>
          <p:spPr>
            <a:xfrm>
              <a:off x="11009520" y="0"/>
              <a:ext cx="360" cy="6858000"/>
            </a:xfrm>
            <a:prstGeom prst="straightConnector1">
              <a:avLst/>
            </a:prstGeom>
            <a:ln w="12700">
              <a:solidFill>
                <a:srgbClr val="bcbcbc">
                  <a:alpha val="30000"/>
                </a:srgbClr>
              </a:solidFill>
              <a:prstDash val="sysDot"/>
            </a:ln>
          </p:spPr>
        </p:cxnSp>
        <p:cxnSp>
          <p:nvCxnSpPr>
            <p:cNvPr id="570" name="Straight Connector 56"/>
            <p:cNvCxnSpPr/>
            <p:nvPr/>
          </p:nvCxnSpPr>
          <p:spPr>
            <a:xfrm>
              <a:off x="12185640" y="0"/>
              <a:ext cx="360" cy="6858000"/>
            </a:xfrm>
            <a:prstGeom prst="straightConnector1">
              <a:avLst/>
            </a:prstGeom>
            <a:ln w="12700">
              <a:solidFill>
                <a:srgbClr val="bcbcbc">
                  <a:alpha val="30000"/>
                </a:srgbClr>
              </a:solidFill>
              <a:prstDash val="sysDot"/>
            </a:ln>
          </p:spPr>
        </p:cxnSp>
        <p:cxnSp>
          <p:nvCxnSpPr>
            <p:cNvPr id="571" name="Straight Connector 57"/>
            <p:cNvCxnSpPr/>
            <p:nvPr/>
          </p:nvCxnSpPr>
          <p:spPr>
            <a:xfrm>
              <a:off x="0" y="171360"/>
              <a:ext cx="12192120" cy="360"/>
            </a:xfrm>
            <a:prstGeom prst="straightConnector1">
              <a:avLst/>
            </a:prstGeom>
            <a:ln w="12700">
              <a:solidFill>
                <a:srgbClr val="bcbcbc">
                  <a:alpha val="30000"/>
                </a:srgbClr>
              </a:solidFill>
              <a:prstDash val="sysDot"/>
            </a:ln>
          </p:spPr>
        </p:cxnSp>
        <p:cxnSp>
          <p:nvCxnSpPr>
            <p:cNvPr id="572" name="Straight Connector 58"/>
            <p:cNvCxnSpPr/>
            <p:nvPr/>
          </p:nvCxnSpPr>
          <p:spPr>
            <a:xfrm>
              <a:off x="0" y="714240"/>
              <a:ext cx="12192120" cy="360"/>
            </a:xfrm>
            <a:prstGeom prst="straightConnector1">
              <a:avLst/>
            </a:prstGeom>
            <a:ln w="12700">
              <a:solidFill>
                <a:srgbClr val="bcbcbc">
                  <a:alpha val="30000"/>
                </a:srgbClr>
              </a:solidFill>
              <a:prstDash val="sysDot"/>
            </a:ln>
          </p:spPr>
        </p:cxnSp>
        <p:cxnSp>
          <p:nvCxnSpPr>
            <p:cNvPr id="573" name="Straight Connector 59"/>
            <p:cNvCxnSpPr/>
            <p:nvPr/>
          </p:nvCxnSpPr>
          <p:spPr>
            <a:xfrm>
              <a:off x="0" y="1257120"/>
              <a:ext cx="12192120" cy="360"/>
            </a:xfrm>
            <a:prstGeom prst="straightConnector1">
              <a:avLst/>
            </a:prstGeom>
            <a:ln w="12700">
              <a:solidFill>
                <a:srgbClr val="bcbcbc">
                  <a:alpha val="30000"/>
                </a:srgbClr>
              </a:solidFill>
              <a:prstDash val="sysDot"/>
            </a:ln>
          </p:spPr>
        </p:cxnSp>
        <p:cxnSp>
          <p:nvCxnSpPr>
            <p:cNvPr id="574" name="Straight Connector 60"/>
            <p:cNvCxnSpPr/>
            <p:nvPr/>
          </p:nvCxnSpPr>
          <p:spPr>
            <a:xfrm>
              <a:off x="0" y="1800000"/>
              <a:ext cx="12192120" cy="360"/>
            </a:xfrm>
            <a:prstGeom prst="straightConnector1">
              <a:avLst/>
            </a:prstGeom>
            <a:ln w="12700">
              <a:solidFill>
                <a:srgbClr val="bcbcbc">
                  <a:alpha val="30000"/>
                </a:srgbClr>
              </a:solidFill>
              <a:prstDash val="sysDot"/>
            </a:ln>
          </p:spPr>
        </p:cxnSp>
        <p:cxnSp>
          <p:nvCxnSpPr>
            <p:cNvPr id="575" name="Straight Connector 61"/>
            <p:cNvCxnSpPr/>
            <p:nvPr/>
          </p:nvCxnSpPr>
          <p:spPr>
            <a:xfrm>
              <a:off x="0" y="2343240"/>
              <a:ext cx="12192120" cy="360"/>
            </a:xfrm>
            <a:prstGeom prst="straightConnector1">
              <a:avLst/>
            </a:prstGeom>
            <a:ln w="12700">
              <a:solidFill>
                <a:srgbClr val="bcbcbc">
                  <a:alpha val="30000"/>
                </a:srgbClr>
              </a:solidFill>
              <a:prstDash val="sysDot"/>
            </a:ln>
          </p:spPr>
        </p:cxnSp>
        <p:cxnSp>
          <p:nvCxnSpPr>
            <p:cNvPr id="576" name="Straight Connector 62"/>
            <p:cNvCxnSpPr/>
            <p:nvPr/>
          </p:nvCxnSpPr>
          <p:spPr>
            <a:xfrm>
              <a:off x="0" y="2886120"/>
              <a:ext cx="12192120" cy="360"/>
            </a:xfrm>
            <a:prstGeom prst="straightConnector1">
              <a:avLst/>
            </a:prstGeom>
            <a:ln w="12700">
              <a:solidFill>
                <a:srgbClr val="bcbcbc">
                  <a:alpha val="30000"/>
                </a:srgbClr>
              </a:solidFill>
              <a:prstDash val="sysDot"/>
            </a:ln>
          </p:spPr>
        </p:cxnSp>
        <p:cxnSp>
          <p:nvCxnSpPr>
            <p:cNvPr id="577" name="Straight Connector 63"/>
            <p:cNvCxnSpPr/>
            <p:nvPr/>
          </p:nvCxnSpPr>
          <p:spPr>
            <a:xfrm>
              <a:off x="0" y="3429000"/>
              <a:ext cx="12192120" cy="360"/>
            </a:xfrm>
            <a:prstGeom prst="straightConnector1">
              <a:avLst/>
            </a:prstGeom>
            <a:ln w="12700">
              <a:solidFill>
                <a:srgbClr val="bcbcbc">
                  <a:alpha val="30000"/>
                </a:srgbClr>
              </a:solidFill>
              <a:prstDash val="sysDot"/>
            </a:ln>
          </p:spPr>
        </p:cxnSp>
        <p:cxnSp>
          <p:nvCxnSpPr>
            <p:cNvPr id="578" name="Straight Connector 64"/>
            <p:cNvCxnSpPr/>
            <p:nvPr/>
          </p:nvCxnSpPr>
          <p:spPr>
            <a:xfrm>
              <a:off x="0" y="3971880"/>
              <a:ext cx="12192120" cy="360"/>
            </a:xfrm>
            <a:prstGeom prst="straightConnector1">
              <a:avLst/>
            </a:prstGeom>
            <a:ln w="12700">
              <a:solidFill>
                <a:srgbClr val="bcbcbc">
                  <a:alpha val="30000"/>
                </a:srgbClr>
              </a:solidFill>
              <a:prstDash val="sysDot"/>
            </a:ln>
          </p:spPr>
        </p:cxnSp>
        <p:cxnSp>
          <p:nvCxnSpPr>
            <p:cNvPr id="579" name="Straight Connector 65"/>
            <p:cNvCxnSpPr/>
            <p:nvPr/>
          </p:nvCxnSpPr>
          <p:spPr>
            <a:xfrm>
              <a:off x="0" y="4514760"/>
              <a:ext cx="12192120" cy="360"/>
            </a:xfrm>
            <a:prstGeom prst="straightConnector1">
              <a:avLst/>
            </a:prstGeom>
            <a:ln w="12700">
              <a:solidFill>
                <a:srgbClr val="bcbcbc">
                  <a:alpha val="30000"/>
                </a:srgbClr>
              </a:solidFill>
              <a:prstDash val="sysDot"/>
            </a:ln>
          </p:spPr>
        </p:cxnSp>
        <p:cxnSp>
          <p:nvCxnSpPr>
            <p:cNvPr id="580" name="Straight Connector 66"/>
            <p:cNvCxnSpPr/>
            <p:nvPr/>
          </p:nvCxnSpPr>
          <p:spPr>
            <a:xfrm>
              <a:off x="0" y="5057640"/>
              <a:ext cx="12192120" cy="360"/>
            </a:xfrm>
            <a:prstGeom prst="straightConnector1">
              <a:avLst/>
            </a:prstGeom>
            <a:ln w="12700">
              <a:solidFill>
                <a:srgbClr val="bcbcbc">
                  <a:alpha val="30000"/>
                </a:srgbClr>
              </a:solidFill>
              <a:prstDash val="sysDot"/>
            </a:ln>
          </p:spPr>
        </p:cxnSp>
        <p:cxnSp>
          <p:nvCxnSpPr>
            <p:cNvPr id="581" name="Straight Connector 67"/>
            <p:cNvCxnSpPr/>
            <p:nvPr/>
          </p:nvCxnSpPr>
          <p:spPr>
            <a:xfrm>
              <a:off x="0" y="5600520"/>
              <a:ext cx="12192120" cy="360"/>
            </a:xfrm>
            <a:prstGeom prst="straightConnector1">
              <a:avLst/>
            </a:prstGeom>
            <a:ln w="12700">
              <a:solidFill>
                <a:srgbClr val="bcbcbc">
                  <a:alpha val="30000"/>
                </a:srgbClr>
              </a:solidFill>
              <a:prstDash val="sysDot"/>
            </a:ln>
          </p:spPr>
        </p:cxnSp>
        <p:cxnSp>
          <p:nvCxnSpPr>
            <p:cNvPr id="582" name="Straight Connector 68"/>
            <p:cNvCxnSpPr/>
            <p:nvPr/>
          </p:nvCxnSpPr>
          <p:spPr>
            <a:xfrm>
              <a:off x="0" y="6857640"/>
              <a:ext cx="12192120" cy="360"/>
            </a:xfrm>
            <a:prstGeom prst="straightConnector1">
              <a:avLst/>
            </a:prstGeom>
            <a:ln w="12700">
              <a:solidFill>
                <a:srgbClr val="bcbcbc">
                  <a:alpha val="30000"/>
                </a:srgbClr>
              </a:solidFill>
              <a:prstDash val="sysDot"/>
            </a:ln>
          </p:spPr>
        </p:cxnSp>
        <p:cxnSp>
          <p:nvCxnSpPr>
            <p:cNvPr id="583" name="Straight Connector 69"/>
            <p:cNvCxnSpPr/>
            <p:nvPr/>
          </p:nvCxnSpPr>
          <p:spPr>
            <a:xfrm>
              <a:off x="16560" y="6143400"/>
              <a:ext cx="12192120" cy="360"/>
            </a:xfrm>
            <a:prstGeom prst="straightConnector1">
              <a:avLst/>
            </a:prstGeom>
            <a:ln w="12700">
              <a:solidFill>
                <a:srgbClr val="bcbcbc">
                  <a:alpha val="30000"/>
                </a:srgbClr>
              </a:solidFill>
              <a:prstDash val="sysDot"/>
            </a:ln>
          </p:spPr>
        </p:cxnSp>
        <p:cxnSp>
          <p:nvCxnSpPr>
            <p:cNvPr id="584" name="Straight Connector 70"/>
            <p:cNvCxnSpPr/>
            <p:nvPr/>
          </p:nvCxnSpPr>
          <p:spPr>
            <a:xfrm>
              <a:off x="684000" y="171360"/>
              <a:ext cx="360" cy="6512040"/>
            </a:xfrm>
            <a:prstGeom prst="straightConnector1">
              <a:avLst/>
            </a:prstGeom>
            <a:ln w="12700">
              <a:solidFill>
                <a:srgbClr val="bcbcbc">
                  <a:alpha val="30000"/>
                </a:srgbClr>
              </a:solidFill>
              <a:prstDash val="sysDot"/>
            </a:ln>
          </p:spPr>
        </p:cxnSp>
        <p:cxnSp>
          <p:nvCxnSpPr>
            <p:cNvPr id="585" name="Straight Connector 71"/>
            <p:cNvCxnSpPr/>
            <p:nvPr/>
          </p:nvCxnSpPr>
          <p:spPr>
            <a:xfrm>
              <a:off x="11508120" y="173160"/>
              <a:ext cx="360" cy="6511680"/>
            </a:xfrm>
            <a:prstGeom prst="straightConnector1">
              <a:avLst/>
            </a:prstGeom>
            <a:ln w="12700">
              <a:solidFill>
                <a:srgbClr val="bcbcbc">
                  <a:alpha val="30000"/>
                </a:srgbClr>
              </a:solidFill>
              <a:prstDash val="sysDot"/>
            </a:ln>
          </p:spPr>
        </p:cxnSp>
      </p:grpSp>
      <p:sp>
        <p:nvSpPr>
          <p:cNvPr id="586" name="Right Triangle 6" hidden="1">
            <a:extLst>
              <a:ext uri="{C183D7F6-B498-43B3-948B-1728B52AA6E4}">
                <adec:decorative xmlns:adec="http://schemas.microsoft.com/office/drawing/2017/decorative" val="1"/>
              </a:ext>
            </a:extLst>
          </p:cNvPr>
          <p:cNvSpPr/>
          <p:nvPr/>
        </p:nvSpPr>
        <p:spPr>
          <a:xfrm rot="13500000">
            <a:off x="-280800" y="1516320"/>
            <a:ext cx="568080" cy="568080"/>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chemeClr val="dk1"/>
              </a:solidFill>
              <a:uFillTx/>
              <a:latin typeface="Grandview"/>
            </a:endParaRPr>
          </a:p>
        </p:txBody>
      </p:sp>
      <p:grpSp>
        <p:nvGrpSpPr>
          <p:cNvPr id="587" name="Group 7">
            <a:extLst>
              <a:ext uri="{C183D7F6-B498-43B3-948B-1728B52AA6E4}">
                <adec:decorative xmlns:adec="http://schemas.microsoft.com/office/drawing/2017/decorative" val="1"/>
              </a:ext>
            </a:extLst>
          </p:cNvPr>
          <p:cNvGrpSpPr/>
          <p:nvPr/>
        </p:nvGrpSpPr>
        <p:grpSpPr>
          <a:xfrm>
            <a:off x="-6120" y="0"/>
            <a:ext cx="12214440" cy="6857640"/>
            <a:chOff x="-6120" y="0"/>
            <a:chExt cx="12214440" cy="6857640"/>
          </a:xfrm>
        </p:grpSpPr>
        <p:cxnSp>
          <p:nvCxnSpPr>
            <p:cNvPr id="588" name="Straight Connector 8"/>
            <p:cNvCxnSpPr/>
            <p:nvPr/>
          </p:nvCxnSpPr>
          <p:spPr>
            <a:xfrm>
              <a:off x="-6120" y="6686280"/>
              <a:ext cx="12192120" cy="360"/>
            </a:xfrm>
            <a:prstGeom prst="straightConnector1">
              <a:avLst/>
            </a:prstGeom>
            <a:ln w="12700">
              <a:solidFill>
                <a:srgbClr val="bcbcbc">
                  <a:alpha val="30000"/>
                </a:srgbClr>
              </a:solidFill>
              <a:prstDash val="sysDot"/>
            </a:ln>
          </p:spPr>
        </p:cxnSp>
        <p:cxnSp>
          <p:nvCxnSpPr>
            <p:cNvPr id="589" name="Straight Connector 9"/>
            <p:cNvCxnSpPr/>
            <p:nvPr/>
          </p:nvCxnSpPr>
          <p:spPr>
            <a:xfrm>
              <a:off x="0" y="0"/>
              <a:ext cx="360" cy="6858000"/>
            </a:xfrm>
            <a:prstGeom prst="straightConnector1">
              <a:avLst/>
            </a:prstGeom>
            <a:ln w="12700">
              <a:solidFill>
                <a:srgbClr val="bcbcbc">
                  <a:alpha val="30000"/>
                </a:srgbClr>
              </a:solidFill>
              <a:prstDash val="sysDot"/>
            </a:ln>
          </p:spPr>
        </p:cxnSp>
        <p:cxnSp>
          <p:nvCxnSpPr>
            <p:cNvPr id="590" name="Straight Connector 10"/>
            <p:cNvCxnSpPr/>
            <p:nvPr/>
          </p:nvCxnSpPr>
          <p:spPr>
            <a:xfrm>
              <a:off x="11993040" y="0"/>
              <a:ext cx="360" cy="6858000"/>
            </a:xfrm>
            <a:prstGeom prst="straightConnector1">
              <a:avLst/>
            </a:prstGeom>
            <a:ln w="12700">
              <a:solidFill>
                <a:srgbClr val="bcbcbc">
                  <a:alpha val="30000"/>
                </a:srgbClr>
              </a:solidFill>
              <a:prstDash val="sysDot"/>
            </a:ln>
          </p:spPr>
        </p:cxnSp>
        <p:cxnSp>
          <p:nvCxnSpPr>
            <p:cNvPr id="591" name="Straight Connector 11"/>
            <p:cNvCxnSpPr/>
            <p:nvPr/>
          </p:nvCxnSpPr>
          <p:spPr>
            <a:xfrm>
              <a:off x="192240" y="0"/>
              <a:ext cx="360" cy="6858000"/>
            </a:xfrm>
            <a:prstGeom prst="straightConnector1">
              <a:avLst/>
            </a:prstGeom>
            <a:ln w="12700">
              <a:solidFill>
                <a:srgbClr val="bcbcbc">
                  <a:alpha val="30000"/>
                </a:srgbClr>
              </a:solidFill>
              <a:prstDash val="sysDot"/>
            </a:ln>
          </p:spPr>
        </p:cxnSp>
        <p:cxnSp>
          <p:nvCxnSpPr>
            <p:cNvPr id="592" name="Straight Connector 12"/>
            <p:cNvCxnSpPr/>
            <p:nvPr/>
          </p:nvCxnSpPr>
          <p:spPr>
            <a:xfrm>
              <a:off x="1175760" y="0"/>
              <a:ext cx="360" cy="6858000"/>
            </a:xfrm>
            <a:prstGeom prst="straightConnector1">
              <a:avLst/>
            </a:prstGeom>
            <a:ln w="12700">
              <a:solidFill>
                <a:srgbClr val="bcbcbc">
                  <a:alpha val="30000"/>
                </a:srgbClr>
              </a:solidFill>
              <a:prstDash val="sysDot"/>
            </a:ln>
          </p:spPr>
        </p:cxnSp>
        <p:cxnSp>
          <p:nvCxnSpPr>
            <p:cNvPr id="593" name="Straight Connector 13"/>
            <p:cNvCxnSpPr/>
            <p:nvPr/>
          </p:nvCxnSpPr>
          <p:spPr>
            <a:xfrm>
              <a:off x="2159280" y="0"/>
              <a:ext cx="360" cy="6858000"/>
            </a:xfrm>
            <a:prstGeom prst="straightConnector1">
              <a:avLst/>
            </a:prstGeom>
            <a:ln w="12700">
              <a:solidFill>
                <a:srgbClr val="bcbcbc">
                  <a:alpha val="30000"/>
                </a:srgbClr>
              </a:solidFill>
              <a:prstDash val="sysDot"/>
            </a:ln>
          </p:spPr>
        </p:cxnSp>
        <p:cxnSp>
          <p:nvCxnSpPr>
            <p:cNvPr id="594" name="Straight Connector 14"/>
            <p:cNvCxnSpPr/>
            <p:nvPr/>
          </p:nvCxnSpPr>
          <p:spPr>
            <a:xfrm>
              <a:off x="3142440" y="0"/>
              <a:ext cx="360" cy="6858000"/>
            </a:xfrm>
            <a:prstGeom prst="straightConnector1">
              <a:avLst/>
            </a:prstGeom>
            <a:ln w="12700">
              <a:solidFill>
                <a:srgbClr val="bcbcbc">
                  <a:alpha val="30000"/>
                </a:srgbClr>
              </a:solidFill>
              <a:prstDash val="sysDot"/>
            </a:ln>
          </p:spPr>
        </p:cxnSp>
        <p:cxnSp>
          <p:nvCxnSpPr>
            <p:cNvPr id="595" name="Straight Connector 15"/>
            <p:cNvCxnSpPr/>
            <p:nvPr/>
          </p:nvCxnSpPr>
          <p:spPr>
            <a:xfrm>
              <a:off x="4125960" y="0"/>
              <a:ext cx="360" cy="6858000"/>
            </a:xfrm>
            <a:prstGeom prst="straightConnector1">
              <a:avLst/>
            </a:prstGeom>
            <a:ln w="12700">
              <a:solidFill>
                <a:srgbClr val="bcbcbc">
                  <a:alpha val="30000"/>
                </a:srgbClr>
              </a:solidFill>
              <a:prstDash val="sysDot"/>
            </a:ln>
          </p:spPr>
        </p:cxnSp>
        <p:cxnSp>
          <p:nvCxnSpPr>
            <p:cNvPr id="596" name="Straight Connector 16"/>
            <p:cNvCxnSpPr/>
            <p:nvPr/>
          </p:nvCxnSpPr>
          <p:spPr>
            <a:xfrm>
              <a:off x="5109480" y="0"/>
              <a:ext cx="360" cy="6858000"/>
            </a:xfrm>
            <a:prstGeom prst="straightConnector1">
              <a:avLst/>
            </a:prstGeom>
            <a:ln w="12700">
              <a:solidFill>
                <a:srgbClr val="bcbcbc">
                  <a:alpha val="30000"/>
                </a:srgbClr>
              </a:solidFill>
              <a:prstDash val="sysDot"/>
            </a:ln>
          </p:spPr>
        </p:cxnSp>
        <p:cxnSp>
          <p:nvCxnSpPr>
            <p:cNvPr id="597" name="Straight Connector 17"/>
            <p:cNvCxnSpPr/>
            <p:nvPr/>
          </p:nvCxnSpPr>
          <p:spPr>
            <a:xfrm>
              <a:off x="6092640" y="0"/>
              <a:ext cx="360" cy="6858000"/>
            </a:xfrm>
            <a:prstGeom prst="straightConnector1">
              <a:avLst/>
            </a:prstGeom>
            <a:ln w="12700">
              <a:solidFill>
                <a:srgbClr val="bcbcbc">
                  <a:alpha val="30000"/>
                </a:srgbClr>
              </a:solidFill>
              <a:prstDash val="sysDot"/>
            </a:ln>
          </p:spPr>
        </p:cxnSp>
        <p:cxnSp>
          <p:nvCxnSpPr>
            <p:cNvPr id="598" name="Straight Connector 18"/>
            <p:cNvCxnSpPr/>
            <p:nvPr/>
          </p:nvCxnSpPr>
          <p:spPr>
            <a:xfrm>
              <a:off x="7076160" y="0"/>
              <a:ext cx="360" cy="6858000"/>
            </a:xfrm>
            <a:prstGeom prst="straightConnector1">
              <a:avLst/>
            </a:prstGeom>
            <a:ln w="12700">
              <a:solidFill>
                <a:srgbClr val="bcbcbc">
                  <a:alpha val="30000"/>
                </a:srgbClr>
              </a:solidFill>
              <a:prstDash val="sysDot"/>
            </a:ln>
          </p:spPr>
        </p:cxnSp>
        <p:cxnSp>
          <p:nvCxnSpPr>
            <p:cNvPr id="599" name="Straight Connector 19"/>
            <p:cNvCxnSpPr/>
            <p:nvPr/>
          </p:nvCxnSpPr>
          <p:spPr>
            <a:xfrm>
              <a:off x="8059680" y="0"/>
              <a:ext cx="360" cy="6858000"/>
            </a:xfrm>
            <a:prstGeom prst="straightConnector1">
              <a:avLst/>
            </a:prstGeom>
            <a:ln w="12700">
              <a:solidFill>
                <a:srgbClr val="bcbcbc">
                  <a:alpha val="30000"/>
                </a:srgbClr>
              </a:solidFill>
              <a:prstDash val="sysDot"/>
            </a:ln>
          </p:spPr>
        </p:cxnSp>
        <p:cxnSp>
          <p:nvCxnSpPr>
            <p:cNvPr id="600" name="Straight Connector 20"/>
            <p:cNvCxnSpPr/>
            <p:nvPr/>
          </p:nvCxnSpPr>
          <p:spPr>
            <a:xfrm>
              <a:off x="9042840" y="0"/>
              <a:ext cx="360" cy="6858000"/>
            </a:xfrm>
            <a:prstGeom prst="straightConnector1">
              <a:avLst/>
            </a:prstGeom>
            <a:ln w="12700">
              <a:solidFill>
                <a:srgbClr val="bcbcbc">
                  <a:alpha val="30000"/>
                </a:srgbClr>
              </a:solidFill>
              <a:prstDash val="sysDot"/>
            </a:ln>
          </p:spPr>
        </p:cxnSp>
        <p:cxnSp>
          <p:nvCxnSpPr>
            <p:cNvPr id="601" name="Straight Connector 21"/>
            <p:cNvCxnSpPr/>
            <p:nvPr/>
          </p:nvCxnSpPr>
          <p:spPr>
            <a:xfrm>
              <a:off x="10026360" y="0"/>
              <a:ext cx="360" cy="6858000"/>
            </a:xfrm>
            <a:prstGeom prst="straightConnector1">
              <a:avLst/>
            </a:prstGeom>
            <a:ln w="12700">
              <a:solidFill>
                <a:srgbClr val="bcbcbc">
                  <a:alpha val="30000"/>
                </a:srgbClr>
              </a:solidFill>
              <a:prstDash val="sysDot"/>
            </a:ln>
          </p:spPr>
        </p:cxnSp>
        <p:cxnSp>
          <p:nvCxnSpPr>
            <p:cNvPr id="602" name="Straight Connector 22"/>
            <p:cNvCxnSpPr/>
            <p:nvPr/>
          </p:nvCxnSpPr>
          <p:spPr>
            <a:xfrm>
              <a:off x="11009520" y="0"/>
              <a:ext cx="360" cy="6858000"/>
            </a:xfrm>
            <a:prstGeom prst="straightConnector1">
              <a:avLst/>
            </a:prstGeom>
            <a:ln w="12700">
              <a:solidFill>
                <a:srgbClr val="bcbcbc">
                  <a:alpha val="30000"/>
                </a:srgbClr>
              </a:solidFill>
              <a:prstDash val="sysDot"/>
            </a:ln>
          </p:spPr>
        </p:cxnSp>
        <p:cxnSp>
          <p:nvCxnSpPr>
            <p:cNvPr id="603" name="Straight Connector 23"/>
            <p:cNvCxnSpPr/>
            <p:nvPr/>
          </p:nvCxnSpPr>
          <p:spPr>
            <a:xfrm>
              <a:off x="12185640" y="0"/>
              <a:ext cx="360" cy="6858000"/>
            </a:xfrm>
            <a:prstGeom prst="straightConnector1">
              <a:avLst/>
            </a:prstGeom>
            <a:ln w="12700">
              <a:solidFill>
                <a:srgbClr val="bcbcbc">
                  <a:alpha val="30000"/>
                </a:srgbClr>
              </a:solidFill>
              <a:prstDash val="sysDot"/>
            </a:ln>
          </p:spPr>
        </p:cxnSp>
        <p:cxnSp>
          <p:nvCxnSpPr>
            <p:cNvPr id="604" name="Straight Connector 24"/>
            <p:cNvCxnSpPr/>
            <p:nvPr/>
          </p:nvCxnSpPr>
          <p:spPr>
            <a:xfrm>
              <a:off x="0" y="171360"/>
              <a:ext cx="12192120" cy="360"/>
            </a:xfrm>
            <a:prstGeom prst="straightConnector1">
              <a:avLst/>
            </a:prstGeom>
            <a:ln w="12700">
              <a:solidFill>
                <a:srgbClr val="bcbcbc">
                  <a:alpha val="30000"/>
                </a:srgbClr>
              </a:solidFill>
              <a:prstDash val="sysDot"/>
            </a:ln>
          </p:spPr>
        </p:cxnSp>
        <p:cxnSp>
          <p:nvCxnSpPr>
            <p:cNvPr id="605" name="Straight Connector 25"/>
            <p:cNvCxnSpPr/>
            <p:nvPr/>
          </p:nvCxnSpPr>
          <p:spPr>
            <a:xfrm>
              <a:off x="0" y="714240"/>
              <a:ext cx="12192120" cy="360"/>
            </a:xfrm>
            <a:prstGeom prst="straightConnector1">
              <a:avLst/>
            </a:prstGeom>
            <a:ln w="12700">
              <a:solidFill>
                <a:srgbClr val="bcbcbc">
                  <a:alpha val="30000"/>
                </a:srgbClr>
              </a:solidFill>
              <a:prstDash val="sysDot"/>
            </a:ln>
          </p:spPr>
        </p:cxnSp>
        <p:cxnSp>
          <p:nvCxnSpPr>
            <p:cNvPr id="606" name="Straight Connector 26"/>
            <p:cNvCxnSpPr/>
            <p:nvPr/>
          </p:nvCxnSpPr>
          <p:spPr>
            <a:xfrm>
              <a:off x="0" y="1257120"/>
              <a:ext cx="12192120" cy="360"/>
            </a:xfrm>
            <a:prstGeom prst="straightConnector1">
              <a:avLst/>
            </a:prstGeom>
            <a:ln w="12700">
              <a:solidFill>
                <a:srgbClr val="bcbcbc">
                  <a:alpha val="30000"/>
                </a:srgbClr>
              </a:solidFill>
              <a:prstDash val="sysDot"/>
            </a:ln>
          </p:spPr>
        </p:cxnSp>
        <p:cxnSp>
          <p:nvCxnSpPr>
            <p:cNvPr id="607" name="Straight Connector 27"/>
            <p:cNvCxnSpPr/>
            <p:nvPr/>
          </p:nvCxnSpPr>
          <p:spPr>
            <a:xfrm>
              <a:off x="0" y="1800000"/>
              <a:ext cx="12192120" cy="360"/>
            </a:xfrm>
            <a:prstGeom prst="straightConnector1">
              <a:avLst/>
            </a:prstGeom>
            <a:ln w="12700">
              <a:solidFill>
                <a:srgbClr val="bcbcbc">
                  <a:alpha val="30000"/>
                </a:srgbClr>
              </a:solidFill>
              <a:prstDash val="sysDot"/>
            </a:ln>
          </p:spPr>
        </p:cxnSp>
        <p:cxnSp>
          <p:nvCxnSpPr>
            <p:cNvPr id="608" name="Straight Connector 28"/>
            <p:cNvCxnSpPr/>
            <p:nvPr/>
          </p:nvCxnSpPr>
          <p:spPr>
            <a:xfrm>
              <a:off x="0" y="2343240"/>
              <a:ext cx="12192120" cy="360"/>
            </a:xfrm>
            <a:prstGeom prst="straightConnector1">
              <a:avLst/>
            </a:prstGeom>
            <a:ln w="12700">
              <a:solidFill>
                <a:srgbClr val="bcbcbc">
                  <a:alpha val="30000"/>
                </a:srgbClr>
              </a:solidFill>
              <a:prstDash val="sysDot"/>
            </a:ln>
          </p:spPr>
        </p:cxnSp>
        <p:cxnSp>
          <p:nvCxnSpPr>
            <p:cNvPr id="609" name="Straight Connector 29"/>
            <p:cNvCxnSpPr/>
            <p:nvPr/>
          </p:nvCxnSpPr>
          <p:spPr>
            <a:xfrm>
              <a:off x="0" y="2886120"/>
              <a:ext cx="12192120" cy="360"/>
            </a:xfrm>
            <a:prstGeom prst="straightConnector1">
              <a:avLst/>
            </a:prstGeom>
            <a:ln w="12700">
              <a:solidFill>
                <a:srgbClr val="bcbcbc">
                  <a:alpha val="30000"/>
                </a:srgbClr>
              </a:solidFill>
              <a:prstDash val="sysDot"/>
            </a:ln>
          </p:spPr>
        </p:cxnSp>
        <p:cxnSp>
          <p:nvCxnSpPr>
            <p:cNvPr id="610" name="Straight Connector 30"/>
            <p:cNvCxnSpPr/>
            <p:nvPr/>
          </p:nvCxnSpPr>
          <p:spPr>
            <a:xfrm>
              <a:off x="0" y="3429000"/>
              <a:ext cx="12192120" cy="360"/>
            </a:xfrm>
            <a:prstGeom prst="straightConnector1">
              <a:avLst/>
            </a:prstGeom>
            <a:ln w="12700">
              <a:solidFill>
                <a:srgbClr val="bcbcbc">
                  <a:alpha val="30000"/>
                </a:srgbClr>
              </a:solidFill>
              <a:prstDash val="sysDot"/>
            </a:ln>
          </p:spPr>
        </p:cxnSp>
        <p:cxnSp>
          <p:nvCxnSpPr>
            <p:cNvPr id="611" name="Straight Connector 31"/>
            <p:cNvCxnSpPr/>
            <p:nvPr/>
          </p:nvCxnSpPr>
          <p:spPr>
            <a:xfrm>
              <a:off x="0" y="3971880"/>
              <a:ext cx="12192120" cy="360"/>
            </a:xfrm>
            <a:prstGeom prst="straightConnector1">
              <a:avLst/>
            </a:prstGeom>
            <a:ln w="12700">
              <a:solidFill>
                <a:srgbClr val="bcbcbc">
                  <a:alpha val="30000"/>
                </a:srgbClr>
              </a:solidFill>
              <a:prstDash val="sysDot"/>
            </a:ln>
          </p:spPr>
        </p:cxnSp>
        <p:cxnSp>
          <p:nvCxnSpPr>
            <p:cNvPr id="612" name="Straight Connector 32"/>
            <p:cNvCxnSpPr/>
            <p:nvPr/>
          </p:nvCxnSpPr>
          <p:spPr>
            <a:xfrm>
              <a:off x="0" y="4514760"/>
              <a:ext cx="12192120" cy="360"/>
            </a:xfrm>
            <a:prstGeom prst="straightConnector1">
              <a:avLst/>
            </a:prstGeom>
            <a:ln w="12700">
              <a:solidFill>
                <a:srgbClr val="bcbcbc">
                  <a:alpha val="30000"/>
                </a:srgbClr>
              </a:solidFill>
              <a:prstDash val="sysDot"/>
            </a:ln>
          </p:spPr>
        </p:cxnSp>
        <p:cxnSp>
          <p:nvCxnSpPr>
            <p:cNvPr id="613" name="Straight Connector 33"/>
            <p:cNvCxnSpPr/>
            <p:nvPr/>
          </p:nvCxnSpPr>
          <p:spPr>
            <a:xfrm>
              <a:off x="0" y="5057640"/>
              <a:ext cx="12192120" cy="360"/>
            </a:xfrm>
            <a:prstGeom prst="straightConnector1">
              <a:avLst/>
            </a:prstGeom>
            <a:ln w="12700">
              <a:solidFill>
                <a:srgbClr val="bcbcbc">
                  <a:alpha val="30000"/>
                </a:srgbClr>
              </a:solidFill>
              <a:prstDash val="sysDot"/>
            </a:ln>
          </p:spPr>
        </p:cxnSp>
        <p:cxnSp>
          <p:nvCxnSpPr>
            <p:cNvPr id="614" name="Straight Connector 34"/>
            <p:cNvCxnSpPr/>
            <p:nvPr/>
          </p:nvCxnSpPr>
          <p:spPr>
            <a:xfrm>
              <a:off x="0" y="5600520"/>
              <a:ext cx="12192120" cy="360"/>
            </a:xfrm>
            <a:prstGeom prst="straightConnector1">
              <a:avLst/>
            </a:prstGeom>
            <a:ln w="12700">
              <a:solidFill>
                <a:srgbClr val="bcbcbc">
                  <a:alpha val="30000"/>
                </a:srgbClr>
              </a:solidFill>
              <a:prstDash val="sysDot"/>
            </a:ln>
          </p:spPr>
        </p:cxnSp>
        <p:cxnSp>
          <p:nvCxnSpPr>
            <p:cNvPr id="615" name="Straight Connector 35"/>
            <p:cNvCxnSpPr/>
            <p:nvPr/>
          </p:nvCxnSpPr>
          <p:spPr>
            <a:xfrm>
              <a:off x="0" y="6857640"/>
              <a:ext cx="12192120" cy="360"/>
            </a:xfrm>
            <a:prstGeom prst="straightConnector1">
              <a:avLst/>
            </a:prstGeom>
            <a:ln w="12700">
              <a:solidFill>
                <a:srgbClr val="bcbcbc">
                  <a:alpha val="30000"/>
                </a:srgbClr>
              </a:solidFill>
              <a:prstDash val="sysDot"/>
            </a:ln>
          </p:spPr>
        </p:cxnSp>
        <p:cxnSp>
          <p:nvCxnSpPr>
            <p:cNvPr id="616" name="Straight Connector 36"/>
            <p:cNvCxnSpPr/>
            <p:nvPr/>
          </p:nvCxnSpPr>
          <p:spPr>
            <a:xfrm>
              <a:off x="16560" y="6143400"/>
              <a:ext cx="12192120" cy="360"/>
            </a:xfrm>
            <a:prstGeom prst="straightConnector1">
              <a:avLst/>
            </a:prstGeom>
            <a:ln w="12700">
              <a:solidFill>
                <a:srgbClr val="bcbcbc">
                  <a:alpha val="30000"/>
                </a:srgbClr>
              </a:solidFill>
              <a:prstDash val="sysDot"/>
            </a:ln>
          </p:spPr>
        </p:cxnSp>
        <p:cxnSp>
          <p:nvCxnSpPr>
            <p:cNvPr id="617" name="Straight Connector 37"/>
            <p:cNvCxnSpPr/>
            <p:nvPr/>
          </p:nvCxnSpPr>
          <p:spPr>
            <a:xfrm>
              <a:off x="684000" y="171360"/>
              <a:ext cx="360" cy="6512040"/>
            </a:xfrm>
            <a:prstGeom prst="straightConnector1">
              <a:avLst/>
            </a:prstGeom>
            <a:ln w="12700">
              <a:solidFill>
                <a:srgbClr val="bcbcbc">
                  <a:alpha val="30000"/>
                </a:srgbClr>
              </a:solidFill>
              <a:prstDash val="sysDot"/>
            </a:ln>
          </p:spPr>
        </p:cxnSp>
        <p:cxnSp>
          <p:nvCxnSpPr>
            <p:cNvPr id="618" name="Straight Connector 38"/>
            <p:cNvCxnSpPr/>
            <p:nvPr/>
          </p:nvCxnSpPr>
          <p:spPr>
            <a:xfrm>
              <a:off x="11508120" y="173160"/>
              <a:ext cx="360" cy="6511680"/>
            </a:xfrm>
            <a:prstGeom prst="straightConnector1">
              <a:avLst/>
            </a:prstGeom>
            <a:ln w="12700">
              <a:solidFill>
                <a:srgbClr val="bcbcbc">
                  <a:alpha val="30000"/>
                </a:srgbClr>
              </a:solidFill>
              <a:prstDash val="sysDot"/>
            </a:ln>
          </p:spPr>
        </p:cxnSp>
      </p:grpSp>
      <p:sp>
        <p:nvSpPr>
          <p:cNvPr id="619" name="PlaceHolder 1"/>
          <p:cNvSpPr>
            <a:spLocks noGrp="1"/>
          </p:cNvSpPr>
          <p:nvPr>
            <p:ph type="title"/>
          </p:nvPr>
        </p:nvSpPr>
        <p:spPr>
          <a:xfrm>
            <a:off x="683640" y="713520"/>
            <a:ext cx="4434480" cy="3020040"/>
          </a:xfrm>
          <a:prstGeom prst="rect">
            <a:avLst/>
          </a:prstGeom>
          <a:noFill/>
          <a:ln w="0">
            <a:noFill/>
          </a:ln>
        </p:spPr>
        <p:txBody>
          <a:bodyPr lIns="91440" rIns="91440" tIns="45720" bIns="45720" anchor="b">
            <a:normAutofit/>
          </a:bodyPr>
          <a:p>
            <a:pPr indent="0" defTabSz="914400">
              <a:lnSpc>
                <a:spcPct val="100000"/>
              </a:lnSpc>
              <a:buNone/>
            </a:pPr>
            <a:r>
              <a:rPr b="0" lang="en-US" sz="3600" strike="noStrike" u="none">
                <a:solidFill>
                  <a:schemeClr val="dk2"/>
                </a:solidFill>
                <a:uFillTx/>
                <a:latin typeface="Grandview"/>
              </a:rPr>
              <a:t>Click to edit Master title style</a:t>
            </a:r>
            <a:endParaRPr b="0" lang="en-US" sz="3600" strike="noStrike" u="none">
              <a:solidFill>
                <a:schemeClr val="dk1"/>
              </a:solidFill>
              <a:uFillTx/>
              <a:latin typeface="Grandview"/>
            </a:endParaRPr>
          </a:p>
        </p:txBody>
      </p:sp>
      <p:sp>
        <p:nvSpPr>
          <p:cNvPr id="620" name="PlaceHolder 2"/>
          <p:cNvSpPr>
            <a:spLocks noGrp="1"/>
          </p:cNvSpPr>
          <p:nvPr>
            <p:ph type="body"/>
          </p:nvPr>
        </p:nvSpPr>
        <p:spPr>
          <a:xfrm>
            <a:off x="5698800" y="713520"/>
            <a:ext cx="5304600" cy="5430240"/>
          </a:xfrm>
          <a:prstGeom prst="rect">
            <a:avLst/>
          </a:prstGeom>
          <a:noFill/>
          <a:ln w="0">
            <a:noFill/>
          </a:ln>
        </p:spPr>
        <p:txBody>
          <a:bodyPr lIns="90000" rIns="90000" tIns="45000" bIns="45000" anchor="t">
            <a:noAutofit/>
          </a:bodyPr>
          <a:p>
            <a:pPr indent="0" defTabSz="914400">
              <a:lnSpc>
                <a:spcPct val="100000"/>
              </a:lnSpc>
              <a:buNone/>
              <a:tabLst>
                <a:tab algn="l" pos="0"/>
              </a:tabLst>
            </a:pPr>
            <a:r>
              <a:rPr b="0" lang="en-US" sz="3200" strike="noStrike" u="none">
                <a:solidFill>
                  <a:schemeClr val="dk1"/>
                </a:solidFill>
                <a:uFillTx/>
                <a:latin typeface="Grandview"/>
              </a:rPr>
              <a:t>Click icon to add picture</a:t>
            </a:r>
            <a:endParaRPr b="0" lang="en-US" sz="3200" strike="noStrike" u="none">
              <a:solidFill>
                <a:schemeClr val="dk2"/>
              </a:solidFill>
              <a:uFillTx/>
              <a:latin typeface="Grandview"/>
            </a:endParaRPr>
          </a:p>
        </p:txBody>
      </p:sp>
      <p:sp>
        <p:nvSpPr>
          <p:cNvPr id="621" name="Right Triangle 39">
            <a:extLst>
              <a:ext uri="{C183D7F6-B498-43B3-948B-1728B52AA6E4}">
                <adec:decorative xmlns:adec="http://schemas.microsoft.com/office/drawing/2017/decorative" val="1"/>
              </a:ext>
            </a:extLst>
          </p:cNvPr>
          <p:cNvSpPr/>
          <p:nvPr/>
        </p:nvSpPr>
        <p:spPr>
          <a:xfrm rot="13500000">
            <a:off x="-280800" y="3143520"/>
            <a:ext cx="568080" cy="568080"/>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chemeClr val="dk1"/>
              </a:solidFill>
              <a:uFillTx/>
              <a:latin typeface="Grandview"/>
            </a:endParaRPr>
          </a:p>
        </p:txBody>
      </p:sp>
      <p:sp>
        <p:nvSpPr>
          <p:cNvPr id="622" name="PlaceHolder 3"/>
          <p:cNvSpPr>
            <a:spLocks noGrp="1"/>
          </p:cNvSpPr>
          <p:nvPr>
            <p:ph type="body"/>
          </p:nvPr>
        </p:nvSpPr>
        <p:spPr>
          <a:xfrm>
            <a:off x="683640" y="3970440"/>
            <a:ext cx="4434480" cy="2173680"/>
          </a:xfrm>
          <a:prstGeom prst="rect">
            <a:avLst/>
          </a:prstGeom>
          <a:noFill/>
          <a:ln w="0">
            <a:noFill/>
          </a:ln>
        </p:spPr>
        <p:txBody>
          <a:bodyPr lIns="91440" rIns="91440" tIns="45720" bIns="45720" anchor="t">
            <a:noAutofit/>
          </a:bodyPr>
          <a:p>
            <a:pPr indent="0" defTabSz="914400">
              <a:lnSpc>
                <a:spcPct val="110000"/>
              </a:lnSpc>
              <a:spcBef>
                <a:spcPts val="1001"/>
              </a:spcBef>
              <a:buNone/>
              <a:tabLst>
                <a:tab algn="l" pos="0"/>
              </a:tabLst>
            </a:pPr>
            <a:r>
              <a:rPr b="0" i="1" lang="en-US" sz="2400" strike="noStrike" u="none">
                <a:solidFill>
                  <a:schemeClr val="dk1"/>
                </a:solidFill>
                <a:uFillTx/>
                <a:latin typeface="Grandview"/>
              </a:rPr>
              <a:t>Click to edit Master text styles</a:t>
            </a:r>
            <a:endParaRPr b="0" lang="en-US" sz="2400" strike="noStrike" u="none">
              <a:solidFill>
                <a:schemeClr val="dk2"/>
              </a:solidFill>
              <a:uFillTx/>
              <a:latin typeface="Grandview"/>
            </a:endParaRPr>
          </a:p>
        </p:txBody>
      </p:sp>
      <p:sp>
        <p:nvSpPr>
          <p:cNvPr id="623" name="PlaceHolder 4"/>
          <p:cNvSpPr>
            <a:spLocks noGrp="1"/>
          </p:cNvSpPr>
          <p:nvPr>
            <p:ph type="dt" idx="31"/>
          </p:nvPr>
        </p:nvSpPr>
        <p:spPr>
          <a:xfrm>
            <a:off x="683640" y="6215760"/>
            <a:ext cx="3843360" cy="416880"/>
          </a:xfrm>
          <a:prstGeom prst="rect">
            <a:avLst/>
          </a:prstGeom>
          <a:noFill/>
          <a:ln w="0">
            <a:noFill/>
          </a:ln>
        </p:spPr>
        <p:txBody>
          <a:bodyPr lIns="91440" rIns="91440" tIns="45720" bIns="45720" anchor="ctr">
            <a:noAutofit/>
          </a:bodyPr>
          <a:lstStyle>
            <a:lvl1pPr indent="0" defTabSz="914400">
              <a:lnSpc>
                <a:spcPct val="100000"/>
              </a:lnSpc>
              <a:buNone/>
              <a:defRPr b="0" lang="en-US" sz="900" strike="noStrike" u="none">
                <a:solidFill>
                  <a:schemeClr val="dk1">
                    <a:tint val="75000"/>
                  </a:schemeClr>
                </a:solidFill>
                <a:uFillTx/>
                <a:latin typeface="Grandview"/>
              </a:defRPr>
            </a:lvl1pPr>
          </a:lstStyle>
          <a:p>
            <a:pPr indent="0" defTabSz="914400">
              <a:lnSpc>
                <a:spcPct val="100000"/>
              </a:lnSpc>
              <a:buNone/>
            </a:pPr>
            <a:r>
              <a:rPr b="0" lang="en-US" sz="900" strike="noStrike" u="none">
                <a:solidFill>
                  <a:schemeClr val="dk1">
                    <a:tint val="75000"/>
                  </a:schemeClr>
                </a:solidFill>
                <a:uFillTx/>
                <a:latin typeface="Grandview"/>
              </a:rPr>
              <a:t>&lt;date/time&gt;</a:t>
            </a:r>
            <a:endParaRPr b="0" lang="en-US" sz="900" strike="noStrike" u="none">
              <a:solidFill>
                <a:srgbClr val="000000"/>
              </a:solidFill>
              <a:uFillTx/>
              <a:latin typeface="Times New Roman"/>
            </a:endParaRPr>
          </a:p>
        </p:txBody>
      </p:sp>
      <p:sp>
        <p:nvSpPr>
          <p:cNvPr id="624" name="PlaceHolder 5"/>
          <p:cNvSpPr>
            <a:spLocks noGrp="1"/>
          </p:cNvSpPr>
          <p:nvPr>
            <p:ph type="ftr" idx="32"/>
          </p:nvPr>
        </p:nvSpPr>
        <p:spPr>
          <a:xfrm>
            <a:off x="691200" y="236520"/>
            <a:ext cx="4114440" cy="416880"/>
          </a:xfrm>
          <a:prstGeom prst="rect">
            <a:avLst/>
          </a:prstGeom>
          <a:noFill/>
          <a:ln w="0">
            <a:noFill/>
          </a:ln>
        </p:spPr>
        <p:txBody>
          <a:bodyPr lIns="91440" rIns="91440" tIns="45720" bIns="45720" anchor="ctr">
            <a:noAutofit/>
          </a:bodyPr>
          <a:lstStyle>
            <a:lvl1pPr indent="0" algn="ctr">
              <a:buNone/>
              <a:defRPr b="0" lang="en-US" sz="1400" strike="noStrike" u="none">
                <a:solidFill>
                  <a:srgbClr val="000000"/>
                </a:solidFill>
                <a:uFillTx/>
                <a:latin typeface="Times New Roman"/>
              </a:defRPr>
            </a:lvl1pPr>
          </a:lstStyle>
          <a:p>
            <a:pPr indent="0" algn="ctr">
              <a:buNone/>
            </a:pPr>
            <a:r>
              <a:rPr b="0" lang="en-US" sz="1400" strike="noStrike" u="none">
                <a:solidFill>
                  <a:srgbClr val="000000"/>
                </a:solidFill>
                <a:uFillTx/>
                <a:latin typeface="Times New Roman"/>
              </a:rPr>
              <a:t>&lt;footer&gt;</a:t>
            </a:r>
            <a:endParaRPr b="0" lang="en-US" sz="1400" strike="noStrike" u="none">
              <a:solidFill>
                <a:srgbClr val="000000"/>
              </a:solidFill>
              <a:uFillTx/>
              <a:latin typeface="Times New Roman"/>
            </a:endParaRPr>
          </a:p>
        </p:txBody>
      </p:sp>
      <p:sp>
        <p:nvSpPr>
          <p:cNvPr id="625" name="PlaceHolder 6"/>
          <p:cNvSpPr>
            <a:spLocks noGrp="1"/>
          </p:cNvSpPr>
          <p:nvPr>
            <p:ph type="sldNum" idx="33"/>
          </p:nvPr>
        </p:nvSpPr>
        <p:spPr>
          <a:xfrm>
            <a:off x="11003760" y="6215760"/>
            <a:ext cx="978840" cy="416880"/>
          </a:xfrm>
          <a:prstGeom prst="rect">
            <a:avLst/>
          </a:prstGeom>
          <a:noFill/>
          <a:ln w="0">
            <a:noFill/>
          </a:ln>
        </p:spPr>
        <p:txBody>
          <a:bodyPr lIns="91440" rIns="91440" tIns="45720" bIns="45720" anchor="ctr">
            <a:noAutofit/>
          </a:bodyPr>
          <a:lstStyle>
            <a:lvl1pPr indent="0" algn="ctr" defTabSz="914400">
              <a:lnSpc>
                <a:spcPct val="100000"/>
              </a:lnSpc>
              <a:buNone/>
              <a:defRPr b="0" lang="en-US" sz="900" strike="noStrike" u="none">
                <a:solidFill>
                  <a:schemeClr val="dk1">
                    <a:tint val="75000"/>
                  </a:schemeClr>
                </a:solidFill>
                <a:uFillTx/>
                <a:latin typeface="Grandview"/>
              </a:defRPr>
            </a:lvl1pPr>
          </a:lstStyle>
          <a:p>
            <a:pPr indent="0" algn="ctr" defTabSz="914400">
              <a:lnSpc>
                <a:spcPct val="100000"/>
              </a:lnSpc>
              <a:buNone/>
            </a:pPr>
            <a:fld id="{13BB65C7-7A76-4D31-B732-5ED5C8A32DA1}" type="slidenum">
              <a:rPr b="0" lang="en-US" sz="900" strike="noStrike" u="none">
                <a:solidFill>
                  <a:schemeClr val="dk1">
                    <a:tint val="75000"/>
                  </a:schemeClr>
                </a:solidFill>
                <a:uFillTx/>
                <a:latin typeface="Grandview"/>
              </a:rPr>
              <a:t>&lt;number&gt;</a:t>
            </a:fld>
            <a:endParaRPr b="0" lang="en-US" sz="900" strike="noStrike" u="none">
              <a:solidFill>
                <a:srgbClr val="000000"/>
              </a:solidFill>
              <a:uFillTx/>
              <a:latin typeface="Times New Roman"/>
            </a:endParaRPr>
          </a:p>
        </p:txBody>
      </p:sp>
    </p:spTree>
  </p:cSld>
  <p:clrMap bg1="lt1" tx1="dk1" bg2="lt2" tx2="dk2" accent1="accent1" accent2="accent2" accent3="accent3" accent4="accent4" accent5="accent5" accent6="accent6" hlink="hlink" folHlink="folHlink"/>
  <p:sldLayoutIdLst>
    <p:sldLayoutId id="2147483669" r:id="rId2"/>
  </p:sldLayoutIdLst>
</p:sldMaster>
</file>

<file path=ppt/slideMasters/slideMaster1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626" name="Group 38">
            <a:extLst>
              <a:ext uri="{C183D7F6-B498-43B3-948B-1728B52AA6E4}">
                <adec:decorative xmlns:adec="http://schemas.microsoft.com/office/drawing/2017/decorative" val="1"/>
              </a:ext>
            </a:extLst>
          </p:cNvPr>
          <p:cNvGrpSpPr/>
          <p:nvPr/>
        </p:nvGrpSpPr>
        <p:grpSpPr>
          <a:xfrm>
            <a:off x="-6120" y="0"/>
            <a:ext cx="12214440" cy="6857640"/>
            <a:chOff x="-6120" y="0"/>
            <a:chExt cx="12214440" cy="6857640"/>
          </a:xfrm>
        </p:grpSpPr>
        <p:cxnSp>
          <p:nvCxnSpPr>
            <p:cNvPr id="627" name="Straight Connector 39"/>
            <p:cNvCxnSpPr/>
            <p:nvPr/>
          </p:nvCxnSpPr>
          <p:spPr>
            <a:xfrm>
              <a:off x="-6120" y="6686280"/>
              <a:ext cx="12192120" cy="360"/>
            </a:xfrm>
            <a:prstGeom prst="straightConnector1">
              <a:avLst/>
            </a:prstGeom>
            <a:ln w="12700">
              <a:solidFill>
                <a:srgbClr val="bcbcbc">
                  <a:alpha val="30000"/>
                </a:srgbClr>
              </a:solidFill>
              <a:prstDash val="sysDot"/>
            </a:ln>
          </p:spPr>
        </p:cxnSp>
        <p:cxnSp>
          <p:nvCxnSpPr>
            <p:cNvPr id="628" name="Straight Connector 40"/>
            <p:cNvCxnSpPr/>
            <p:nvPr/>
          </p:nvCxnSpPr>
          <p:spPr>
            <a:xfrm>
              <a:off x="0" y="0"/>
              <a:ext cx="360" cy="6858000"/>
            </a:xfrm>
            <a:prstGeom prst="straightConnector1">
              <a:avLst/>
            </a:prstGeom>
            <a:ln w="12700">
              <a:solidFill>
                <a:srgbClr val="bcbcbc">
                  <a:alpha val="30000"/>
                </a:srgbClr>
              </a:solidFill>
              <a:prstDash val="sysDot"/>
            </a:ln>
          </p:spPr>
        </p:cxnSp>
        <p:cxnSp>
          <p:nvCxnSpPr>
            <p:cNvPr id="629" name="Straight Connector 41"/>
            <p:cNvCxnSpPr/>
            <p:nvPr/>
          </p:nvCxnSpPr>
          <p:spPr>
            <a:xfrm>
              <a:off x="11993040" y="0"/>
              <a:ext cx="360" cy="6858000"/>
            </a:xfrm>
            <a:prstGeom prst="straightConnector1">
              <a:avLst/>
            </a:prstGeom>
            <a:ln w="12700">
              <a:solidFill>
                <a:srgbClr val="bcbcbc">
                  <a:alpha val="30000"/>
                </a:srgbClr>
              </a:solidFill>
              <a:prstDash val="sysDot"/>
            </a:ln>
          </p:spPr>
        </p:cxnSp>
        <p:cxnSp>
          <p:nvCxnSpPr>
            <p:cNvPr id="630" name="Straight Connector 42"/>
            <p:cNvCxnSpPr/>
            <p:nvPr/>
          </p:nvCxnSpPr>
          <p:spPr>
            <a:xfrm>
              <a:off x="192240" y="0"/>
              <a:ext cx="360" cy="6858000"/>
            </a:xfrm>
            <a:prstGeom prst="straightConnector1">
              <a:avLst/>
            </a:prstGeom>
            <a:ln w="12700">
              <a:solidFill>
                <a:srgbClr val="bcbcbc">
                  <a:alpha val="30000"/>
                </a:srgbClr>
              </a:solidFill>
              <a:prstDash val="sysDot"/>
            </a:ln>
          </p:spPr>
        </p:cxnSp>
        <p:cxnSp>
          <p:nvCxnSpPr>
            <p:cNvPr id="631" name="Straight Connector 43"/>
            <p:cNvCxnSpPr/>
            <p:nvPr/>
          </p:nvCxnSpPr>
          <p:spPr>
            <a:xfrm>
              <a:off x="1175760" y="0"/>
              <a:ext cx="360" cy="6858000"/>
            </a:xfrm>
            <a:prstGeom prst="straightConnector1">
              <a:avLst/>
            </a:prstGeom>
            <a:ln w="12700">
              <a:solidFill>
                <a:srgbClr val="bcbcbc">
                  <a:alpha val="30000"/>
                </a:srgbClr>
              </a:solidFill>
              <a:prstDash val="sysDot"/>
            </a:ln>
          </p:spPr>
        </p:cxnSp>
        <p:cxnSp>
          <p:nvCxnSpPr>
            <p:cNvPr id="632" name="Straight Connector 44"/>
            <p:cNvCxnSpPr/>
            <p:nvPr/>
          </p:nvCxnSpPr>
          <p:spPr>
            <a:xfrm>
              <a:off x="2159280" y="0"/>
              <a:ext cx="360" cy="6858000"/>
            </a:xfrm>
            <a:prstGeom prst="straightConnector1">
              <a:avLst/>
            </a:prstGeom>
            <a:ln w="12700">
              <a:solidFill>
                <a:srgbClr val="bcbcbc">
                  <a:alpha val="30000"/>
                </a:srgbClr>
              </a:solidFill>
              <a:prstDash val="sysDot"/>
            </a:ln>
          </p:spPr>
        </p:cxnSp>
        <p:cxnSp>
          <p:nvCxnSpPr>
            <p:cNvPr id="633" name="Straight Connector 47"/>
            <p:cNvCxnSpPr/>
            <p:nvPr/>
          </p:nvCxnSpPr>
          <p:spPr>
            <a:xfrm>
              <a:off x="3142440" y="0"/>
              <a:ext cx="360" cy="6858000"/>
            </a:xfrm>
            <a:prstGeom prst="straightConnector1">
              <a:avLst/>
            </a:prstGeom>
            <a:ln w="12700">
              <a:solidFill>
                <a:srgbClr val="bcbcbc">
                  <a:alpha val="30000"/>
                </a:srgbClr>
              </a:solidFill>
              <a:prstDash val="sysDot"/>
            </a:ln>
          </p:spPr>
        </p:cxnSp>
        <p:cxnSp>
          <p:nvCxnSpPr>
            <p:cNvPr id="634" name="Straight Connector 48"/>
            <p:cNvCxnSpPr/>
            <p:nvPr/>
          </p:nvCxnSpPr>
          <p:spPr>
            <a:xfrm>
              <a:off x="4125960" y="0"/>
              <a:ext cx="360" cy="6858000"/>
            </a:xfrm>
            <a:prstGeom prst="straightConnector1">
              <a:avLst/>
            </a:prstGeom>
            <a:ln w="12700">
              <a:solidFill>
                <a:srgbClr val="bcbcbc">
                  <a:alpha val="30000"/>
                </a:srgbClr>
              </a:solidFill>
              <a:prstDash val="sysDot"/>
            </a:ln>
          </p:spPr>
        </p:cxnSp>
        <p:cxnSp>
          <p:nvCxnSpPr>
            <p:cNvPr id="635" name="Straight Connector 49"/>
            <p:cNvCxnSpPr/>
            <p:nvPr/>
          </p:nvCxnSpPr>
          <p:spPr>
            <a:xfrm>
              <a:off x="5109480" y="0"/>
              <a:ext cx="360" cy="6858000"/>
            </a:xfrm>
            <a:prstGeom prst="straightConnector1">
              <a:avLst/>
            </a:prstGeom>
            <a:ln w="12700">
              <a:solidFill>
                <a:srgbClr val="bcbcbc">
                  <a:alpha val="30000"/>
                </a:srgbClr>
              </a:solidFill>
              <a:prstDash val="sysDot"/>
            </a:ln>
          </p:spPr>
        </p:cxnSp>
        <p:cxnSp>
          <p:nvCxnSpPr>
            <p:cNvPr id="636" name="Straight Connector 50"/>
            <p:cNvCxnSpPr/>
            <p:nvPr/>
          </p:nvCxnSpPr>
          <p:spPr>
            <a:xfrm>
              <a:off x="6092640" y="0"/>
              <a:ext cx="360" cy="6858000"/>
            </a:xfrm>
            <a:prstGeom prst="straightConnector1">
              <a:avLst/>
            </a:prstGeom>
            <a:ln w="12700">
              <a:solidFill>
                <a:srgbClr val="bcbcbc">
                  <a:alpha val="30000"/>
                </a:srgbClr>
              </a:solidFill>
              <a:prstDash val="sysDot"/>
            </a:ln>
          </p:spPr>
        </p:cxnSp>
        <p:cxnSp>
          <p:nvCxnSpPr>
            <p:cNvPr id="637" name="Straight Connector 51"/>
            <p:cNvCxnSpPr/>
            <p:nvPr/>
          </p:nvCxnSpPr>
          <p:spPr>
            <a:xfrm>
              <a:off x="7076160" y="0"/>
              <a:ext cx="360" cy="6858000"/>
            </a:xfrm>
            <a:prstGeom prst="straightConnector1">
              <a:avLst/>
            </a:prstGeom>
            <a:ln w="12700">
              <a:solidFill>
                <a:srgbClr val="bcbcbc">
                  <a:alpha val="30000"/>
                </a:srgbClr>
              </a:solidFill>
              <a:prstDash val="sysDot"/>
            </a:ln>
          </p:spPr>
        </p:cxnSp>
        <p:cxnSp>
          <p:nvCxnSpPr>
            <p:cNvPr id="638" name="Straight Connector 52"/>
            <p:cNvCxnSpPr/>
            <p:nvPr/>
          </p:nvCxnSpPr>
          <p:spPr>
            <a:xfrm>
              <a:off x="8059680" y="0"/>
              <a:ext cx="360" cy="6858000"/>
            </a:xfrm>
            <a:prstGeom prst="straightConnector1">
              <a:avLst/>
            </a:prstGeom>
            <a:ln w="12700">
              <a:solidFill>
                <a:srgbClr val="bcbcbc">
                  <a:alpha val="30000"/>
                </a:srgbClr>
              </a:solidFill>
              <a:prstDash val="sysDot"/>
            </a:ln>
          </p:spPr>
        </p:cxnSp>
        <p:cxnSp>
          <p:nvCxnSpPr>
            <p:cNvPr id="639" name="Straight Connector 53"/>
            <p:cNvCxnSpPr/>
            <p:nvPr/>
          </p:nvCxnSpPr>
          <p:spPr>
            <a:xfrm>
              <a:off x="9042840" y="0"/>
              <a:ext cx="360" cy="6858000"/>
            </a:xfrm>
            <a:prstGeom prst="straightConnector1">
              <a:avLst/>
            </a:prstGeom>
            <a:ln w="12700">
              <a:solidFill>
                <a:srgbClr val="bcbcbc">
                  <a:alpha val="30000"/>
                </a:srgbClr>
              </a:solidFill>
              <a:prstDash val="sysDot"/>
            </a:ln>
          </p:spPr>
        </p:cxnSp>
        <p:cxnSp>
          <p:nvCxnSpPr>
            <p:cNvPr id="640" name="Straight Connector 54"/>
            <p:cNvCxnSpPr/>
            <p:nvPr/>
          </p:nvCxnSpPr>
          <p:spPr>
            <a:xfrm>
              <a:off x="10026360" y="0"/>
              <a:ext cx="360" cy="6858000"/>
            </a:xfrm>
            <a:prstGeom prst="straightConnector1">
              <a:avLst/>
            </a:prstGeom>
            <a:ln w="12700">
              <a:solidFill>
                <a:srgbClr val="bcbcbc">
                  <a:alpha val="30000"/>
                </a:srgbClr>
              </a:solidFill>
              <a:prstDash val="sysDot"/>
            </a:ln>
          </p:spPr>
        </p:cxnSp>
        <p:cxnSp>
          <p:nvCxnSpPr>
            <p:cNvPr id="641" name="Straight Connector 55"/>
            <p:cNvCxnSpPr/>
            <p:nvPr/>
          </p:nvCxnSpPr>
          <p:spPr>
            <a:xfrm>
              <a:off x="11009520" y="0"/>
              <a:ext cx="360" cy="6858000"/>
            </a:xfrm>
            <a:prstGeom prst="straightConnector1">
              <a:avLst/>
            </a:prstGeom>
            <a:ln w="12700">
              <a:solidFill>
                <a:srgbClr val="bcbcbc">
                  <a:alpha val="30000"/>
                </a:srgbClr>
              </a:solidFill>
              <a:prstDash val="sysDot"/>
            </a:ln>
          </p:spPr>
        </p:cxnSp>
        <p:cxnSp>
          <p:nvCxnSpPr>
            <p:cNvPr id="642" name="Straight Connector 56"/>
            <p:cNvCxnSpPr/>
            <p:nvPr/>
          </p:nvCxnSpPr>
          <p:spPr>
            <a:xfrm>
              <a:off x="12185640" y="0"/>
              <a:ext cx="360" cy="6858000"/>
            </a:xfrm>
            <a:prstGeom prst="straightConnector1">
              <a:avLst/>
            </a:prstGeom>
            <a:ln w="12700">
              <a:solidFill>
                <a:srgbClr val="bcbcbc">
                  <a:alpha val="30000"/>
                </a:srgbClr>
              </a:solidFill>
              <a:prstDash val="sysDot"/>
            </a:ln>
          </p:spPr>
        </p:cxnSp>
        <p:cxnSp>
          <p:nvCxnSpPr>
            <p:cNvPr id="643" name="Straight Connector 57"/>
            <p:cNvCxnSpPr/>
            <p:nvPr/>
          </p:nvCxnSpPr>
          <p:spPr>
            <a:xfrm>
              <a:off x="0" y="171360"/>
              <a:ext cx="12192120" cy="360"/>
            </a:xfrm>
            <a:prstGeom prst="straightConnector1">
              <a:avLst/>
            </a:prstGeom>
            <a:ln w="12700">
              <a:solidFill>
                <a:srgbClr val="bcbcbc">
                  <a:alpha val="30000"/>
                </a:srgbClr>
              </a:solidFill>
              <a:prstDash val="sysDot"/>
            </a:ln>
          </p:spPr>
        </p:cxnSp>
        <p:cxnSp>
          <p:nvCxnSpPr>
            <p:cNvPr id="644" name="Straight Connector 58"/>
            <p:cNvCxnSpPr/>
            <p:nvPr/>
          </p:nvCxnSpPr>
          <p:spPr>
            <a:xfrm>
              <a:off x="0" y="714240"/>
              <a:ext cx="12192120" cy="360"/>
            </a:xfrm>
            <a:prstGeom prst="straightConnector1">
              <a:avLst/>
            </a:prstGeom>
            <a:ln w="12700">
              <a:solidFill>
                <a:srgbClr val="bcbcbc">
                  <a:alpha val="30000"/>
                </a:srgbClr>
              </a:solidFill>
              <a:prstDash val="sysDot"/>
            </a:ln>
          </p:spPr>
        </p:cxnSp>
        <p:cxnSp>
          <p:nvCxnSpPr>
            <p:cNvPr id="645" name="Straight Connector 59"/>
            <p:cNvCxnSpPr/>
            <p:nvPr/>
          </p:nvCxnSpPr>
          <p:spPr>
            <a:xfrm>
              <a:off x="0" y="1257120"/>
              <a:ext cx="12192120" cy="360"/>
            </a:xfrm>
            <a:prstGeom prst="straightConnector1">
              <a:avLst/>
            </a:prstGeom>
            <a:ln w="12700">
              <a:solidFill>
                <a:srgbClr val="bcbcbc">
                  <a:alpha val="30000"/>
                </a:srgbClr>
              </a:solidFill>
              <a:prstDash val="sysDot"/>
            </a:ln>
          </p:spPr>
        </p:cxnSp>
        <p:cxnSp>
          <p:nvCxnSpPr>
            <p:cNvPr id="646" name="Straight Connector 60"/>
            <p:cNvCxnSpPr/>
            <p:nvPr/>
          </p:nvCxnSpPr>
          <p:spPr>
            <a:xfrm>
              <a:off x="0" y="1800000"/>
              <a:ext cx="12192120" cy="360"/>
            </a:xfrm>
            <a:prstGeom prst="straightConnector1">
              <a:avLst/>
            </a:prstGeom>
            <a:ln w="12700">
              <a:solidFill>
                <a:srgbClr val="bcbcbc">
                  <a:alpha val="30000"/>
                </a:srgbClr>
              </a:solidFill>
              <a:prstDash val="sysDot"/>
            </a:ln>
          </p:spPr>
        </p:cxnSp>
        <p:cxnSp>
          <p:nvCxnSpPr>
            <p:cNvPr id="647" name="Straight Connector 61"/>
            <p:cNvCxnSpPr/>
            <p:nvPr/>
          </p:nvCxnSpPr>
          <p:spPr>
            <a:xfrm>
              <a:off x="0" y="2343240"/>
              <a:ext cx="12192120" cy="360"/>
            </a:xfrm>
            <a:prstGeom prst="straightConnector1">
              <a:avLst/>
            </a:prstGeom>
            <a:ln w="12700">
              <a:solidFill>
                <a:srgbClr val="bcbcbc">
                  <a:alpha val="30000"/>
                </a:srgbClr>
              </a:solidFill>
              <a:prstDash val="sysDot"/>
            </a:ln>
          </p:spPr>
        </p:cxnSp>
        <p:cxnSp>
          <p:nvCxnSpPr>
            <p:cNvPr id="648" name="Straight Connector 62"/>
            <p:cNvCxnSpPr/>
            <p:nvPr/>
          </p:nvCxnSpPr>
          <p:spPr>
            <a:xfrm>
              <a:off x="0" y="2886120"/>
              <a:ext cx="12192120" cy="360"/>
            </a:xfrm>
            <a:prstGeom prst="straightConnector1">
              <a:avLst/>
            </a:prstGeom>
            <a:ln w="12700">
              <a:solidFill>
                <a:srgbClr val="bcbcbc">
                  <a:alpha val="30000"/>
                </a:srgbClr>
              </a:solidFill>
              <a:prstDash val="sysDot"/>
            </a:ln>
          </p:spPr>
        </p:cxnSp>
        <p:cxnSp>
          <p:nvCxnSpPr>
            <p:cNvPr id="649" name="Straight Connector 63"/>
            <p:cNvCxnSpPr/>
            <p:nvPr/>
          </p:nvCxnSpPr>
          <p:spPr>
            <a:xfrm>
              <a:off x="0" y="3429000"/>
              <a:ext cx="12192120" cy="360"/>
            </a:xfrm>
            <a:prstGeom prst="straightConnector1">
              <a:avLst/>
            </a:prstGeom>
            <a:ln w="12700">
              <a:solidFill>
                <a:srgbClr val="bcbcbc">
                  <a:alpha val="30000"/>
                </a:srgbClr>
              </a:solidFill>
              <a:prstDash val="sysDot"/>
            </a:ln>
          </p:spPr>
        </p:cxnSp>
        <p:cxnSp>
          <p:nvCxnSpPr>
            <p:cNvPr id="650" name="Straight Connector 64"/>
            <p:cNvCxnSpPr/>
            <p:nvPr/>
          </p:nvCxnSpPr>
          <p:spPr>
            <a:xfrm>
              <a:off x="0" y="3971880"/>
              <a:ext cx="12192120" cy="360"/>
            </a:xfrm>
            <a:prstGeom prst="straightConnector1">
              <a:avLst/>
            </a:prstGeom>
            <a:ln w="12700">
              <a:solidFill>
                <a:srgbClr val="bcbcbc">
                  <a:alpha val="30000"/>
                </a:srgbClr>
              </a:solidFill>
              <a:prstDash val="sysDot"/>
            </a:ln>
          </p:spPr>
        </p:cxnSp>
        <p:cxnSp>
          <p:nvCxnSpPr>
            <p:cNvPr id="651" name="Straight Connector 65"/>
            <p:cNvCxnSpPr/>
            <p:nvPr/>
          </p:nvCxnSpPr>
          <p:spPr>
            <a:xfrm>
              <a:off x="0" y="4514760"/>
              <a:ext cx="12192120" cy="360"/>
            </a:xfrm>
            <a:prstGeom prst="straightConnector1">
              <a:avLst/>
            </a:prstGeom>
            <a:ln w="12700">
              <a:solidFill>
                <a:srgbClr val="bcbcbc">
                  <a:alpha val="30000"/>
                </a:srgbClr>
              </a:solidFill>
              <a:prstDash val="sysDot"/>
            </a:ln>
          </p:spPr>
        </p:cxnSp>
        <p:cxnSp>
          <p:nvCxnSpPr>
            <p:cNvPr id="652" name="Straight Connector 66"/>
            <p:cNvCxnSpPr/>
            <p:nvPr/>
          </p:nvCxnSpPr>
          <p:spPr>
            <a:xfrm>
              <a:off x="0" y="5057640"/>
              <a:ext cx="12192120" cy="360"/>
            </a:xfrm>
            <a:prstGeom prst="straightConnector1">
              <a:avLst/>
            </a:prstGeom>
            <a:ln w="12700">
              <a:solidFill>
                <a:srgbClr val="bcbcbc">
                  <a:alpha val="30000"/>
                </a:srgbClr>
              </a:solidFill>
              <a:prstDash val="sysDot"/>
            </a:ln>
          </p:spPr>
        </p:cxnSp>
        <p:cxnSp>
          <p:nvCxnSpPr>
            <p:cNvPr id="653" name="Straight Connector 67"/>
            <p:cNvCxnSpPr/>
            <p:nvPr/>
          </p:nvCxnSpPr>
          <p:spPr>
            <a:xfrm>
              <a:off x="0" y="5600520"/>
              <a:ext cx="12192120" cy="360"/>
            </a:xfrm>
            <a:prstGeom prst="straightConnector1">
              <a:avLst/>
            </a:prstGeom>
            <a:ln w="12700">
              <a:solidFill>
                <a:srgbClr val="bcbcbc">
                  <a:alpha val="30000"/>
                </a:srgbClr>
              </a:solidFill>
              <a:prstDash val="sysDot"/>
            </a:ln>
          </p:spPr>
        </p:cxnSp>
        <p:cxnSp>
          <p:nvCxnSpPr>
            <p:cNvPr id="654" name="Straight Connector 68"/>
            <p:cNvCxnSpPr/>
            <p:nvPr/>
          </p:nvCxnSpPr>
          <p:spPr>
            <a:xfrm>
              <a:off x="0" y="6857640"/>
              <a:ext cx="12192120" cy="360"/>
            </a:xfrm>
            <a:prstGeom prst="straightConnector1">
              <a:avLst/>
            </a:prstGeom>
            <a:ln w="12700">
              <a:solidFill>
                <a:srgbClr val="bcbcbc">
                  <a:alpha val="30000"/>
                </a:srgbClr>
              </a:solidFill>
              <a:prstDash val="sysDot"/>
            </a:ln>
          </p:spPr>
        </p:cxnSp>
        <p:cxnSp>
          <p:nvCxnSpPr>
            <p:cNvPr id="655" name="Straight Connector 69"/>
            <p:cNvCxnSpPr/>
            <p:nvPr/>
          </p:nvCxnSpPr>
          <p:spPr>
            <a:xfrm>
              <a:off x="16560" y="6143400"/>
              <a:ext cx="12192120" cy="360"/>
            </a:xfrm>
            <a:prstGeom prst="straightConnector1">
              <a:avLst/>
            </a:prstGeom>
            <a:ln w="12700">
              <a:solidFill>
                <a:srgbClr val="bcbcbc">
                  <a:alpha val="30000"/>
                </a:srgbClr>
              </a:solidFill>
              <a:prstDash val="sysDot"/>
            </a:ln>
          </p:spPr>
        </p:cxnSp>
        <p:cxnSp>
          <p:nvCxnSpPr>
            <p:cNvPr id="656" name="Straight Connector 70"/>
            <p:cNvCxnSpPr/>
            <p:nvPr/>
          </p:nvCxnSpPr>
          <p:spPr>
            <a:xfrm>
              <a:off x="684000" y="171360"/>
              <a:ext cx="360" cy="6512040"/>
            </a:xfrm>
            <a:prstGeom prst="straightConnector1">
              <a:avLst/>
            </a:prstGeom>
            <a:ln w="12700">
              <a:solidFill>
                <a:srgbClr val="bcbcbc">
                  <a:alpha val="30000"/>
                </a:srgbClr>
              </a:solidFill>
              <a:prstDash val="sysDot"/>
            </a:ln>
          </p:spPr>
        </p:cxnSp>
        <p:cxnSp>
          <p:nvCxnSpPr>
            <p:cNvPr id="657" name="Straight Connector 71"/>
            <p:cNvCxnSpPr/>
            <p:nvPr/>
          </p:nvCxnSpPr>
          <p:spPr>
            <a:xfrm>
              <a:off x="11508120" y="173160"/>
              <a:ext cx="360" cy="6511680"/>
            </a:xfrm>
            <a:prstGeom prst="straightConnector1">
              <a:avLst/>
            </a:prstGeom>
            <a:ln w="12700">
              <a:solidFill>
                <a:srgbClr val="bcbcbc">
                  <a:alpha val="30000"/>
                </a:srgbClr>
              </a:solidFill>
              <a:prstDash val="sysDot"/>
            </a:ln>
          </p:spPr>
        </p:cxnSp>
      </p:grpSp>
      <p:sp>
        <p:nvSpPr>
          <p:cNvPr id="658" name="Right Triangle 6">
            <a:extLst>
              <a:ext uri="{C183D7F6-B498-43B3-948B-1728B52AA6E4}">
                <adec:decorative xmlns:adec="http://schemas.microsoft.com/office/drawing/2017/decorative" val="1"/>
              </a:ext>
            </a:extLst>
          </p:cNvPr>
          <p:cNvSpPr/>
          <p:nvPr/>
        </p:nvSpPr>
        <p:spPr>
          <a:xfrm rot="13500000">
            <a:off x="-280800" y="1516320"/>
            <a:ext cx="568080" cy="568080"/>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endParaRPr b="0" lang="en-US" sz="1800" strike="noStrike" u="none">
              <a:solidFill>
                <a:schemeClr val="dk1"/>
              </a:solidFill>
              <a:uFillTx/>
              <a:latin typeface="Grandview"/>
            </a:endParaRPr>
          </a:p>
        </p:txBody>
      </p:sp>
      <p:sp>
        <p:nvSpPr>
          <p:cNvPr id="659" name="PlaceHolder 1"/>
          <p:cNvSpPr>
            <a:spLocks noGrp="1"/>
          </p:cNvSpPr>
          <p:nvPr>
            <p:ph type="title"/>
          </p:nvPr>
        </p:nvSpPr>
        <p:spPr>
          <a:xfrm>
            <a:off x="691200" y="722880"/>
            <a:ext cx="10319760" cy="1407240"/>
          </a:xfrm>
          <a:prstGeom prst="rect">
            <a:avLst/>
          </a:prstGeom>
          <a:noFill/>
          <a:ln w="0">
            <a:noFill/>
          </a:ln>
        </p:spPr>
        <p:txBody>
          <a:bodyPr lIns="91440" rIns="91440" tIns="45720" bIns="45720" anchor="b">
            <a:noAutofit/>
          </a:bodyPr>
          <a:p>
            <a:pPr indent="0" defTabSz="914400">
              <a:lnSpc>
                <a:spcPct val="100000"/>
              </a:lnSpc>
              <a:buNone/>
            </a:pPr>
            <a:r>
              <a:rPr b="0" lang="en-US" sz="4400" strike="noStrike" u="none">
                <a:solidFill>
                  <a:schemeClr val="dk2"/>
                </a:solidFill>
                <a:uFillTx/>
                <a:latin typeface="Grandview"/>
              </a:rPr>
              <a:t>Click to edit Master title style</a:t>
            </a:r>
            <a:endParaRPr b="0" lang="en-US" sz="4400" strike="noStrike" u="none">
              <a:solidFill>
                <a:schemeClr val="dk1"/>
              </a:solidFill>
              <a:uFillTx/>
              <a:latin typeface="Grandview"/>
            </a:endParaRPr>
          </a:p>
        </p:txBody>
      </p:sp>
      <p:sp>
        <p:nvSpPr>
          <p:cNvPr id="660" name="PlaceHolder 2"/>
          <p:cNvSpPr>
            <a:spLocks noGrp="1"/>
          </p:cNvSpPr>
          <p:nvPr>
            <p:ph type="body"/>
          </p:nvPr>
        </p:nvSpPr>
        <p:spPr>
          <a:xfrm>
            <a:off x="691200" y="2331360"/>
            <a:ext cx="4962960" cy="539640"/>
          </a:xfrm>
          <a:prstGeom prst="rect">
            <a:avLst/>
          </a:prstGeom>
          <a:noFill/>
          <a:ln w="0">
            <a:noFill/>
          </a:ln>
        </p:spPr>
        <p:txBody>
          <a:bodyPr lIns="91440" rIns="91440" tIns="45720" bIns="45720" anchor="b">
            <a:noAutofit/>
          </a:bodyPr>
          <a:p>
            <a:pPr indent="0" defTabSz="914400">
              <a:lnSpc>
                <a:spcPct val="110000"/>
              </a:lnSpc>
              <a:spcBef>
                <a:spcPts val="1001"/>
              </a:spcBef>
              <a:buNone/>
              <a:tabLst>
                <a:tab algn="l" pos="0"/>
              </a:tabLst>
            </a:pPr>
            <a:r>
              <a:rPr b="0" i="1" lang="en-US" sz="2400" strike="noStrike" u="none">
                <a:solidFill>
                  <a:schemeClr val="dk2"/>
                </a:solidFill>
                <a:uFillTx/>
                <a:latin typeface="Grandview"/>
              </a:rPr>
              <a:t>Click to edit Master text styles</a:t>
            </a:r>
            <a:endParaRPr b="0" lang="en-US" sz="2400" strike="noStrike" u="none">
              <a:solidFill>
                <a:schemeClr val="dk2"/>
              </a:solidFill>
              <a:uFillTx/>
              <a:latin typeface="Grandview"/>
            </a:endParaRPr>
          </a:p>
        </p:txBody>
      </p:sp>
      <p:sp>
        <p:nvSpPr>
          <p:cNvPr id="661" name="PlaceHolder 3"/>
          <p:cNvSpPr>
            <a:spLocks noGrp="1"/>
          </p:cNvSpPr>
          <p:nvPr>
            <p:ph type="body"/>
          </p:nvPr>
        </p:nvSpPr>
        <p:spPr>
          <a:xfrm>
            <a:off x="691200" y="2954520"/>
            <a:ext cx="4962960" cy="2790000"/>
          </a:xfrm>
          <a:prstGeom prst="rect">
            <a:avLst/>
          </a:prstGeom>
          <a:noFill/>
          <a:ln w="0">
            <a:noFill/>
          </a:ln>
        </p:spPr>
        <p:txBody>
          <a:bodyPr lIns="91440" rIns="91440" tIns="45720" bIns="45720" anchor="t">
            <a:noAutofit/>
          </a:bodyPr>
          <a:p>
            <a:pPr marL="228600" indent="-228600" defTabSz="914400">
              <a:lnSpc>
                <a:spcPct val="110000"/>
              </a:lnSpc>
              <a:spcBef>
                <a:spcPts val="1001"/>
              </a:spcBef>
              <a:buClr>
                <a:srgbClr val="7aa6b4"/>
              </a:buClr>
              <a:buSzPct val="75000"/>
              <a:buFont typeface="Wingdings" charset="2"/>
              <a:buChar char=""/>
            </a:pPr>
            <a:r>
              <a:rPr b="0" lang="en-US" sz="2000" strike="noStrike" u="none">
                <a:solidFill>
                  <a:schemeClr val="dk2"/>
                </a:solidFill>
                <a:uFillTx/>
                <a:latin typeface="Grandview"/>
              </a:rPr>
              <a:t>Click to edit Master text styles</a:t>
            </a:r>
            <a:endParaRPr b="0" lang="en-US" sz="2000" strike="noStrike" u="none">
              <a:solidFill>
                <a:schemeClr val="dk2"/>
              </a:solidFill>
              <a:uFillTx/>
              <a:latin typeface="Grandview"/>
            </a:endParaRPr>
          </a:p>
          <a:p>
            <a:pPr lvl="1" marL="457200" indent="-228600" defTabSz="914400">
              <a:lnSpc>
                <a:spcPct val="110000"/>
              </a:lnSpc>
              <a:spcBef>
                <a:spcPts val="499"/>
              </a:spcBef>
              <a:buClr>
                <a:srgbClr val="7aa6b4"/>
              </a:buClr>
              <a:buSzPct val="75000"/>
              <a:buFont typeface="Wingdings" charset="2"/>
              <a:buChar char=""/>
            </a:pPr>
            <a:r>
              <a:rPr b="0" lang="en-US" sz="1800" strike="noStrike" u="none">
                <a:solidFill>
                  <a:schemeClr val="dk2"/>
                </a:solidFill>
                <a:uFillTx/>
                <a:latin typeface="Grandview"/>
              </a:rPr>
              <a:t>Second level</a:t>
            </a:r>
            <a:endParaRPr b="0" lang="en-US" sz="1800" strike="noStrike" u="none">
              <a:solidFill>
                <a:schemeClr val="dk2"/>
              </a:solidFill>
              <a:uFillTx/>
              <a:latin typeface="Grandview"/>
            </a:endParaRPr>
          </a:p>
          <a:p>
            <a:pPr lvl="2" marL="685800" indent="-228600" defTabSz="914400">
              <a:lnSpc>
                <a:spcPct val="110000"/>
              </a:lnSpc>
              <a:spcBef>
                <a:spcPts val="499"/>
              </a:spcBef>
              <a:buClr>
                <a:srgbClr val="7aa6b4"/>
              </a:buClr>
              <a:buSzPct val="75000"/>
              <a:buFont typeface="Wingdings" charset="2"/>
              <a:buChar char=""/>
            </a:pPr>
            <a:r>
              <a:rPr b="0" lang="en-US" sz="1600" strike="noStrike" u="none">
                <a:solidFill>
                  <a:schemeClr val="dk2"/>
                </a:solidFill>
                <a:uFillTx/>
                <a:latin typeface="Grandview"/>
              </a:rPr>
              <a:t>Third level</a:t>
            </a:r>
            <a:endParaRPr b="0" lang="en-US" sz="1600" strike="noStrike" u="none">
              <a:solidFill>
                <a:schemeClr val="dk2"/>
              </a:solidFill>
              <a:uFillTx/>
              <a:latin typeface="Grandview"/>
            </a:endParaRPr>
          </a:p>
          <a:p>
            <a:pPr lvl="3" marL="914400" indent="-228600" defTabSz="914400">
              <a:lnSpc>
                <a:spcPct val="110000"/>
              </a:lnSpc>
              <a:spcBef>
                <a:spcPts val="499"/>
              </a:spcBef>
              <a:buClr>
                <a:srgbClr val="7aa6b4"/>
              </a:buClr>
              <a:buSzPct val="75000"/>
              <a:buFont typeface="Wingdings" charset="2"/>
              <a:buChar char=""/>
            </a:pPr>
            <a:r>
              <a:rPr b="0" lang="en-US" sz="1400" strike="noStrike" u="none">
                <a:solidFill>
                  <a:schemeClr val="dk2"/>
                </a:solidFill>
                <a:uFillTx/>
                <a:latin typeface="Grandview"/>
              </a:rPr>
              <a:t>Fourth level</a:t>
            </a:r>
            <a:endParaRPr b="0" lang="en-US" sz="1400" strike="noStrike" u="none">
              <a:solidFill>
                <a:schemeClr val="dk2"/>
              </a:solidFill>
              <a:uFillTx/>
              <a:latin typeface="Grandview"/>
            </a:endParaRPr>
          </a:p>
          <a:p>
            <a:pPr lvl="4" marL="1143000" indent="-228600" defTabSz="914400">
              <a:lnSpc>
                <a:spcPct val="110000"/>
              </a:lnSpc>
              <a:spcBef>
                <a:spcPts val="499"/>
              </a:spcBef>
              <a:buClr>
                <a:srgbClr val="7aa6b4"/>
              </a:buClr>
              <a:buSzPct val="75000"/>
              <a:buFont typeface="Wingdings" charset="2"/>
              <a:buChar char=""/>
            </a:pPr>
            <a:r>
              <a:rPr b="0" lang="en-US" sz="1400" strike="noStrike" u="none">
                <a:solidFill>
                  <a:schemeClr val="dk2"/>
                </a:solidFill>
                <a:uFillTx/>
                <a:latin typeface="Grandview"/>
              </a:rPr>
              <a:t>Fifth level</a:t>
            </a:r>
            <a:endParaRPr b="0" lang="en-US" sz="1400" strike="noStrike" u="none">
              <a:solidFill>
                <a:schemeClr val="dk2"/>
              </a:solidFill>
              <a:uFillTx/>
              <a:latin typeface="Grandview"/>
            </a:endParaRPr>
          </a:p>
        </p:txBody>
      </p:sp>
      <p:sp>
        <p:nvSpPr>
          <p:cNvPr id="662" name="PlaceHolder 4"/>
          <p:cNvSpPr>
            <a:spLocks noGrp="1"/>
          </p:cNvSpPr>
          <p:nvPr>
            <p:ph type="body"/>
          </p:nvPr>
        </p:nvSpPr>
        <p:spPr>
          <a:xfrm>
            <a:off x="6103440" y="2331360"/>
            <a:ext cx="4899960" cy="539640"/>
          </a:xfrm>
          <a:prstGeom prst="rect">
            <a:avLst/>
          </a:prstGeom>
          <a:noFill/>
          <a:ln w="0">
            <a:noFill/>
          </a:ln>
        </p:spPr>
        <p:txBody>
          <a:bodyPr lIns="91440" rIns="91440" tIns="45720" bIns="45720" anchor="b">
            <a:noAutofit/>
          </a:bodyPr>
          <a:p>
            <a:pPr indent="0" defTabSz="914400">
              <a:lnSpc>
                <a:spcPct val="110000"/>
              </a:lnSpc>
              <a:spcBef>
                <a:spcPts val="1001"/>
              </a:spcBef>
              <a:buNone/>
              <a:tabLst>
                <a:tab algn="l" pos="0"/>
              </a:tabLst>
            </a:pPr>
            <a:r>
              <a:rPr b="0" i="1" lang="en-US" sz="2400" strike="noStrike" u="none">
                <a:solidFill>
                  <a:schemeClr val="dk2"/>
                </a:solidFill>
                <a:uFillTx/>
                <a:latin typeface="Grandview"/>
              </a:rPr>
              <a:t>Click to edit Master text styles</a:t>
            </a:r>
            <a:endParaRPr b="0" lang="en-US" sz="2400" strike="noStrike" u="none">
              <a:solidFill>
                <a:schemeClr val="dk2"/>
              </a:solidFill>
              <a:uFillTx/>
              <a:latin typeface="Grandview"/>
            </a:endParaRPr>
          </a:p>
        </p:txBody>
      </p:sp>
      <p:sp>
        <p:nvSpPr>
          <p:cNvPr id="663" name="PlaceHolder 5"/>
          <p:cNvSpPr>
            <a:spLocks noGrp="1"/>
          </p:cNvSpPr>
          <p:nvPr>
            <p:ph type="body"/>
          </p:nvPr>
        </p:nvSpPr>
        <p:spPr>
          <a:xfrm>
            <a:off x="6103440" y="2954520"/>
            <a:ext cx="4899960" cy="2790000"/>
          </a:xfrm>
          <a:prstGeom prst="rect">
            <a:avLst/>
          </a:prstGeom>
          <a:noFill/>
          <a:ln w="0">
            <a:noFill/>
          </a:ln>
        </p:spPr>
        <p:txBody>
          <a:bodyPr lIns="91440" rIns="91440" tIns="45720" bIns="45720" anchor="t">
            <a:noAutofit/>
          </a:bodyPr>
          <a:p>
            <a:pPr marL="228600" indent="-228600" defTabSz="914400">
              <a:lnSpc>
                <a:spcPct val="110000"/>
              </a:lnSpc>
              <a:spcBef>
                <a:spcPts val="1001"/>
              </a:spcBef>
              <a:buClr>
                <a:srgbClr val="7aa6b4"/>
              </a:buClr>
              <a:buSzPct val="75000"/>
              <a:buFont typeface="Wingdings" charset="2"/>
              <a:buChar char=""/>
            </a:pPr>
            <a:r>
              <a:rPr b="0" lang="en-US" sz="2000" strike="noStrike" u="none">
                <a:solidFill>
                  <a:schemeClr val="dk2"/>
                </a:solidFill>
                <a:uFillTx/>
                <a:latin typeface="Grandview"/>
              </a:rPr>
              <a:t>Click to edit Master text styles</a:t>
            </a:r>
            <a:endParaRPr b="0" lang="en-US" sz="2000" strike="noStrike" u="none">
              <a:solidFill>
                <a:schemeClr val="dk2"/>
              </a:solidFill>
              <a:uFillTx/>
              <a:latin typeface="Grandview"/>
            </a:endParaRPr>
          </a:p>
          <a:p>
            <a:pPr lvl="1" marL="457200" indent="-228600" defTabSz="914400">
              <a:lnSpc>
                <a:spcPct val="110000"/>
              </a:lnSpc>
              <a:spcBef>
                <a:spcPts val="499"/>
              </a:spcBef>
              <a:buClr>
                <a:srgbClr val="7aa6b4"/>
              </a:buClr>
              <a:buSzPct val="75000"/>
              <a:buFont typeface="Wingdings" charset="2"/>
              <a:buChar char=""/>
            </a:pPr>
            <a:r>
              <a:rPr b="0" lang="en-US" sz="1800" strike="noStrike" u="none">
                <a:solidFill>
                  <a:schemeClr val="dk2"/>
                </a:solidFill>
                <a:uFillTx/>
                <a:latin typeface="Grandview"/>
              </a:rPr>
              <a:t>Second level</a:t>
            </a:r>
            <a:endParaRPr b="0" lang="en-US" sz="1800" strike="noStrike" u="none">
              <a:solidFill>
                <a:schemeClr val="dk2"/>
              </a:solidFill>
              <a:uFillTx/>
              <a:latin typeface="Grandview"/>
            </a:endParaRPr>
          </a:p>
          <a:p>
            <a:pPr lvl="2" marL="685800" indent="-228600" defTabSz="914400">
              <a:lnSpc>
                <a:spcPct val="110000"/>
              </a:lnSpc>
              <a:spcBef>
                <a:spcPts val="499"/>
              </a:spcBef>
              <a:buClr>
                <a:srgbClr val="7aa6b4"/>
              </a:buClr>
              <a:buSzPct val="75000"/>
              <a:buFont typeface="Wingdings" charset="2"/>
              <a:buChar char=""/>
            </a:pPr>
            <a:r>
              <a:rPr b="0" lang="en-US" sz="1600" strike="noStrike" u="none">
                <a:solidFill>
                  <a:schemeClr val="dk2"/>
                </a:solidFill>
                <a:uFillTx/>
                <a:latin typeface="Grandview"/>
              </a:rPr>
              <a:t>Third level</a:t>
            </a:r>
            <a:endParaRPr b="0" lang="en-US" sz="1600" strike="noStrike" u="none">
              <a:solidFill>
                <a:schemeClr val="dk2"/>
              </a:solidFill>
              <a:uFillTx/>
              <a:latin typeface="Grandview"/>
            </a:endParaRPr>
          </a:p>
          <a:p>
            <a:pPr lvl="3" marL="914400" indent="-228600" defTabSz="914400">
              <a:lnSpc>
                <a:spcPct val="110000"/>
              </a:lnSpc>
              <a:spcBef>
                <a:spcPts val="499"/>
              </a:spcBef>
              <a:buClr>
                <a:srgbClr val="7aa6b4"/>
              </a:buClr>
              <a:buSzPct val="75000"/>
              <a:buFont typeface="Wingdings" charset="2"/>
              <a:buChar char=""/>
            </a:pPr>
            <a:r>
              <a:rPr b="0" lang="en-US" sz="1400" strike="noStrike" u="none">
                <a:solidFill>
                  <a:schemeClr val="dk2"/>
                </a:solidFill>
                <a:uFillTx/>
                <a:latin typeface="Grandview"/>
              </a:rPr>
              <a:t>Fourth level</a:t>
            </a:r>
            <a:endParaRPr b="0" lang="en-US" sz="1400" strike="noStrike" u="none">
              <a:solidFill>
                <a:schemeClr val="dk2"/>
              </a:solidFill>
              <a:uFillTx/>
              <a:latin typeface="Grandview"/>
            </a:endParaRPr>
          </a:p>
          <a:p>
            <a:pPr lvl="4" marL="1143000" indent="-228600" defTabSz="914400">
              <a:lnSpc>
                <a:spcPct val="110000"/>
              </a:lnSpc>
              <a:spcBef>
                <a:spcPts val="499"/>
              </a:spcBef>
              <a:buClr>
                <a:srgbClr val="7aa6b4"/>
              </a:buClr>
              <a:buSzPct val="75000"/>
              <a:buFont typeface="Wingdings" charset="2"/>
              <a:buChar char=""/>
            </a:pPr>
            <a:r>
              <a:rPr b="0" lang="en-US" sz="1400" strike="noStrike" u="none">
                <a:solidFill>
                  <a:schemeClr val="dk2"/>
                </a:solidFill>
                <a:uFillTx/>
                <a:latin typeface="Grandview"/>
              </a:rPr>
              <a:t>Fifth level</a:t>
            </a:r>
            <a:endParaRPr b="0" lang="en-US" sz="1400" strike="noStrike" u="none">
              <a:solidFill>
                <a:schemeClr val="dk2"/>
              </a:solidFill>
              <a:uFillTx/>
              <a:latin typeface="Grandview"/>
            </a:endParaRPr>
          </a:p>
        </p:txBody>
      </p:sp>
      <p:sp>
        <p:nvSpPr>
          <p:cNvPr id="664" name="PlaceHolder 6"/>
          <p:cNvSpPr>
            <a:spLocks noGrp="1"/>
          </p:cNvSpPr>
          <p:nvPr>
            <p:ph type="dt" idx="34"/>
          </p:nvPr>
        </p:nvSpPr>
        <p:spPr>
          <a:xfrm>
            <a:off x="683640" y="6215760"/>
            <a:ext cx="3843360" cy="416880"/>
          </a:xfrm>
          <a:prstGeom prst="rect">
            <a:avLst/>
          </a:prstGeom>
          <a:noFill/>
          <a:ln w="0">
            <a:noFill/>
          </a:ln>
        </p:spPr>
        <p:txBody>
          <a:bodyPr lIns="91440" rIns="91440" tIns="45720" bIns="45720" anchor="ctr">
            <a:noAutofit/>
          </a:bodyPr>
          <a:lstStyle>
            <a:lvl1pPr indent="0" defTabSz="914400">
              <a:lnSpc>
                <a:spcPct val="100000"/>
              </a:lnSpc>
              <a:buNone/>
              <a:defRPr b="0" lang="en-US" sz="900" strike="noStrike" u="none">
                <a:solidFill>
                  <a:schemeClr val="dk1">
                    <a:tint val="75000"/>
                  </a:schemeClr>
                </a:solidFill>
                <a:uFillTx/>
                <a:latin typeface="Grandview"/>
              </a:defRPr>
            </a:lvl1pPr>
          </a:lstStyle>
          <a:p>
            <a:pPr indent="0" defTabSz="914400">
              <a:lnSpc>
                <a:spcPct val="100000"/>
              </a:lnSpc>
              <a:buNone/>
            </a:pPr>
            <a:r>
              <a:rPr b="0" lang="en-US" sz="900" strike="noStrike" u="none">
                <a:solidFill>
                  <a:schemeClr val="dk1">
                    <a:tint val="75000"/>
                  </a:schemeClr>
                </a:solidFill>
                <a:uFillTx/>
                <a:latin typeface="Grandview"/>
              </a:rPr>
              <a:t> </a:t>
            </a:r>
            <a:endParaRPr b="0" lang="en-US" sz="900" strike="noStrike" u="none">
              <a:solidFill>
                <a:srgbClr val="000000"/>
              </a:solidFill>
              <a:uFillTx/>
              <a:latin typeface="Times New Roman"/>
            </a:endParaRPr>
          </a:p>
        </p:txBody>
      </p:sp>
      <p:sp>
        <p:nvSpPr>
          <p:cNvPr id="665" name="PlaceHolder 7"/>
          <p:cNvSpPr>
            <a:spLocks noGrp="1"/>
          </p:cNvSpPr>
          <p:nvPr>
            <p:ph type="ftr" idx="35"/>
          </p:nvPr>
        </p:nvSpPr>
        <p:spPr>
          <a:xfrm>
            <a:off x="691200" y="236520"/>
            <a:ext cx="4114440" cy="416880"/>
          </a:xfrm>
          <a:prstGeom prst="rect">
            <a:avLst/>
          </a:prstGeom>
          <a:noFill/>
          <a:ln w="0">
            <a:noFill/>
          </a:ln>
        </p:spPr>
        <p:txBody>
          <a:bodyPr lIns="91440" rIns="91440" tIns="45720" bIns="45720" anchor="ctr">
            <a:noAutofit/>
          </a:bodyPr>
          <a:lstStyle>
            <a:lvl1pPr indent="0" algn="ctr">
              <a:buNone/>
              <a:defRPr b="0" lang="en-US" sz="1400" strike="noStrike" u="none">
                <a:solidFill>
                  <a:srgbClr val="000000"/>
                </a:solidFill>
                <a:uFillTx/>
                <a:latin typeface="Times New Roman"/>
              </a:defRPr>
            </a:lvl1pPr>
          </a:lstStyle>
          <a:p>
            <a:pPr indent="0" algn="ctr">
              <a:buNone/>
            </a:pPr>
            <a:r>
              <a:rPr b="0" lang="en-US" sz="1400" strike="noStrike" u="none">
                <a:solidFill>
                  <a:srgbClr val="000000"/>
                </a:solidFill>
                <a:uFillTx/>
                <a:latin typeface="Times New Roman"/>
              </a:rPr>
              <a:t> </a:t>
            </a:r>
            <a:endParaRPr b="0" lang="en-US" sz="1400" strike="noStrike" u="none">
              <a:solidFill>
                <a:srgbClr val="000000"/>
              </a:solidFill>
              <a:uFillTx/>
              <a:latin typeface="Times New Roman"/>
            </a:endParaRPr>
          </a:p>
        </p:txBody>
      </p:sp>
      <p:sp>
        <p:nvSpPr>
          <p:cNvPr id="666" name="PlaceHolder 8"/>
          <p:cNvSpPr>
            <a:spLocks noGrp="1"/>
          </p:cNvSpPr>
          <p:nvPr>
            <p:ph type="sldNum" idx="36"/>
          </p:nvPr>
        </p:nvSpPr>
        <p:spPr>
          <a:xfrm>
            <a:off x="11003760" y="6215760"/>
            <a:ext cx="978840" cy="416880"/>
          </a:xfrm>
          <a:prstGeom prst="rect">
            <a:avLst/>
          </a:prstGeom>
          <a:noFill/>
          <a:ln w="0">
            <a:noFill/>
          </a:ln>
        </p:spPr>
        <p:txBody>
          <a:bodyPr lIns="91440" rIns="91440" tIns="45720" bIns="45720" anchor="ctr">
            <a:noAutofit/>
          </a:bodyPr>
          <a:lstStyle>
            <a:lvl1pPr indent="0" algn="ctr" defTabSz="914400">
              <a:lnSpc>
                <a:spcPct val="100000"/>
              </a:lnSpc>
              <a:buNone/>
              <a:defRPr b="0" lang="en-US" sz="900" strike="noStrike" u="none">
                <a:solidFill>
                  <a:schemeClr val="dk1">
                    <a:tint val="75000"/>
                  </a:schemeClr>
                </a:solidFill>
                <a:uFillTx/>
                <a:latin typeface="Grandview"/>
              </a:defRPr>
            </a:lvl1pPr>
          </a:lstStyle>
          <a:p>
            <a:pPr indent="0" algn="ctr" defTabSz="914400">
              <a:lnSpc>
                <a:spcPct val="100000"/>
              </a:lnSpc>
              <a:buNone/>
            </a:pPr>
            <a:fld id="{587F7FA2-76C7-44EB-8B6F-7103AFE78F25}" type="slidenum">
              <a:rPr b="0" lang="en-US" sz="900" strike="noStrike" u="none">
                <a:solidFill>
                  <a:schemeClr val="dk1">
                    <a:tint val="75000"/>
                  </a:schemeClr>
                </a:solidFill>
                <a:uFillTx/>
                <a:latin typeface="Grandview"/>
              </a:rPr>
              <a:t>1</a:t>
            </a:fld>
            <a:endParaRPr b="0" lang="en-US" sz="900" strike="noStrike" u="none">
              <a:solidFill>
                <a:srgbClr val="000000"/>
              </a:solidFill>
              <a:uFillTx/>
              <a:latin typeface="Times New Roman"/>
            </a:endParaRPr>
          </a:p>
        </p:txBody>
      </p:sp>
    </p:spTree>
  </p:cSld>
  <p:clrMap bg1="lt1" tx1="dk1" bg2="lt2" tx2="dk2" accent1="accent1" accent2="accent2" accent3="accent3" accent4="accent4" accent5="accent5" accent6="accent6" hlink="hlink" folHlink="folHlink"/>
  <p:sldLayoutIdLst>
    <p:sldLayoutId id="2147483671" r:id="rId2"/>
    <p:sldLayoutId id="2147483672" r:id="rId3"/>
    <p:sldLayoutId id="2147483673" r:id="rId4"/>
    <p:sldLayoutId id="2147483674" r:id="rId5"/>
    <p:sldLayoutId id="2147483675" r:id="rId6"/>
    <p:sldLayoutId id="2147483676" r:id="rId7"/>
    <p:sldLayoutId id="2147483677" r:id="rId8"/>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73" name="Group 38">
            <a:extLst>
              <a:ext uri="{C183D7F6-B498-43B3-948B-1728B52AA6E4}">
                <adec:decorative xmlns:adec="http://schemas.microsoft.com/office/drawing/2017/decorative" val="1"/>
              </a:ext>
            </a:extLst>
          </p:cNvPr>
          <p:cNvGrpSpPr/>
          <p:nvPr/>
        </p:nvGrpSpPr>
        <p:grpSpPr>
          <a:xfrm>
            <a:off x="-6120" y="0"/>
            <a:ext cx="12214440" cy="6857640"/>
            <a:chOff x="-6120" y="0"/>
            <a:chExt cx="12214440" cy="6857640"/>
          </a:xfrm>
        </p:grpSpPr>
        <p:cxnSp>
          <p:nvCxnSpPr>
            <p:cNvPr id="74" name="Straight Connector 39"/>
            <p:cNvCxnSpPr/>
            <p:nvPr/>
          </p:nvCxnSpPr>
          <p:spPr>
            <a:xfrm>
              <a:off x="-6120" y="6686280"/>
              <a:ext cx="12192120" cy="360"/>
            </a:xfrm>
            <a:prstGeom prst="straightConnector1">
              <a:avLst/>
            </a:prstGeom>
            <a:ln w="12700">
              <a:solidFill>
                <a:srgbClr val="bcbcbc">
                  <a:alpha val="30000"/>
                </a:srgbClr>
              </a:solidFill>
              <a:prstDash val="sysDot"/>
            </a:ln>
          </p:spPr>
        </p:cxnSp>
        <p:cxnSp>
          <p:nvCxnSpPr>
            <p:cNvPr id="75" name="Straight Connector 40"/>
            <p:cNvCxnSpPr/>
            <p:nvPr/>
          </p:nvCxnSpPr>
          <p:spPr>
            <a:xfrm>
              <a:off x="0" y="0"/>
              <a:ext cx="360" cy="6858000"/>
            </a:xfrm>
            <a:prstGeom prst="straightConnector1">
              <a:avLst/>
            </a:prstGeom>
            <a:ln w="12700">
              <a:solidFill>
                <a:srgbClr val="bcbcbc">
                  <a:alpha val="30000"/>
                </a:srgbClr>
              </a:solidFill>
              <a:prstDash val="sysDot"/>
            </a:ln>
          </p:spPr>
        </p:cxnSp>
        <p:cxnSp>
          <p:nvCxnSpPr>
            <p:cNvPr id="76" name="Straight Connector 41"/>
            <p:cNvCxnSpPr/>
            <p:nvPr/>
          </p:nvCxnSpPr>
          <p:spPr>
            <a:xfrm>
              <a:off x="11993040" y="0"/>
              <a:ext cx="360" cy="6858000"/>
            </a:xfrm>
            <a:prstGeom prst="straightConnector1">
              <a:avLst/>
            </a:prstGeom>
            <a:ln w="12700">
              <a:solidFill>
                <a:srgbClr val="bcbcbc">
                  <a:alpha val="30000"/>
                </a:srgbClr>
              </a:solidFill>
              <a:prstDash val="sysDot"/>
            </a:ln>
          </p:spPr>
        </p:cxnSp>
        <p:cxnSp>
          <p:nvCxnSpPr>
            <p:cNvPr id="77" name="Straight Connector 42"/>
            <p:cNvCxnSpPr/>
            <p:nvPr/>
          </p:nvCxnSpPr>
          <p:spPr>
            <a:xfrm>
              <a:off x="192240" y="0"/>
              <a:ext cx="360" cy="6858000"/>
            </a:xfrm>
            <a:prstGeom prst="straightConnector1">
              <a:avLst/>
            </a:prstGeom>
            <a:ln w="12700">
              <a:solidFill>
                <a:srgbClr val="bcbcbc">
                  <a:alpha val="30000"/>
                </a:srgbClr>
              </a:solidFill>
              <a:prstDash val="sysDot"/>
            </a:ln>
          </p:spPr>
        </p:cxnSp>
        <p:cxnSp>
          <p:nvCxnSpPr>
            <p:cNvPr id="78" name="Straight Connector 43"/>
            <p:cNvCxnSpPr/>
            <p:nvPr/>
          </p:nvCxnSpPr>
          <p:spPr>
            <a:xfrm>
              <a:off x="1175760" y="0"/>
              <a:ext cx="360" cy="6858000"/>
            </a:xfrm>
            <a:prstGeom prst="straightConnector1">
              <a:avLst/>
            </a:prstGeom>
            <a:ln w="12700">
              <a:solidFill>
                <a:srgbClr val="bcbcbc">
                  <a:alpha val="30000"/>
                </a:srgbClr>
              </a:solidFill>
              <a:prstDash val="sysDot"/>
            </a:ln>
          </p:spPr>
        </p:cxnSp>
        <p:cxnSp>
          <p:nvCxnSpPr>
            <p:cNvPr id="79" name="Straight Connector 44"/>
            <p:cNvCxnSpPr/>
            <p:nvPr/>
          </p:nvCxnSpPr>
          <p:spPr>
            <a:xfrm>
              <a:off x="2159280" y="0"/>
              <a:ext cx="360" cy="6858000"/>
            </a:xfrm>
            <a:prstGeom prst="straightConnector1">
              <a:avLst/>
            </a:prstGeom>
            <a:ln w="12700">
              <a:solidFill>
                <a:srgbClr val="bcbcbc">
                  <a:alpha val="30000"/>
                </a:srgbClr>
              </a:solidFill>
              <a:prstDash val="sysDot"/>
            </a:ln>
          </p:spPr>
        </p:cxnSp>
        <p:cxnSp>
          <p:nvCxnSpPr>
            <p:cNvPr id="80" name="Straight Connector 47"/>
            <p:cNvCxnSpPr/>
            <p:nvPr/>
          </p:nvCxnSpPr>
          <p:spPr>
            <a:xfrm>
              <a:off x="3142440" y="0"/>
              <a:ext cx="360" cy="6858000"/>
            </a:xfrm>
            <a:prstGeom prst="straightConnector1">
              <a:avLst/>
            </a:prstGeom>
            <a:ln w="12700">
              <a:solidFill>
                <a:srgbClr val="bcbcbc">
                  <a:alpha val="30000"/>
                </a:srgbClr>
              </a:solidFill>
              <a:prstDash val="sysDot"/>
            </a:ln>
          </p:spPr>
        </p:cxnSp>
        <p:cxnSp>
          <p:nvCxnSpPr>
            <p:cNvPr id="81" name="Straight Connector 48"/>
            <p:cNvCxnSpPr/>
            <p:nvPr/>
          </p:nvCxnSpPr>
          <p:spPr>
            <a:xfrm>
              <a:off x="4125960" y="0"/>
              <a:ext cx="360" cy="6858000"/>
            </a:xfrm>
            <a:prstGeom prst="straightConnector1">
              <a:avLst/>
            </a:prstGeom>
            <a:ln w="12700">
              <a:solidFill>
                <a:srgbClr val="bcbcbc">
                  <a:alpha val="30000"/>
                </a:srgbClr>
              </a:solidFill>
              <a:prstDash val="sysDot"/>
            </a:ln>
          </p:spPr>
        </p:cxnSp>
        <p:cxnSp>
          <p:nvCxnSpPr>
            <p:cNvPr id="82" name="Straight Connector 49"/>
            <p:cNvCxnSpPr/>
            <p:nvPr/>
          </p:nvCxnSpPr>
          <p:spPr>
            <a:xfrm>
              <a:off x="5109480" y="0"/>
              <a:ext cx="360" cy="6858000"/>
            </a:xfrm>
            <a:prstGeom prst="straightConnector1">
              <a:avLst/>
            </a:prstGeom>
            <a:ln w="12700">
              <a:solidFill>
                <a:srgbClr val="bcbcbc">
                  <a:alpha val="30000"/>
                </a:srgbClr>
              </a:solidFill>
              <a:prstDash val="sysDot"/>
            </a:ln>
          </p:spPr>
        </p:cxnSp>
        <p:cxnSp>
          <p:nvCxnSpPr>
            <p:cNvPr id="83" name="Straight Connector 50"/>
            <p:cNvCxnSpPr/>
            <p:nvPr/>
          </p:nvCxnSpPr>
          <p:spPr>
            <a:xfrm>
              <a:off x="6092640" y="0"/>
              <a:ext cx="360" cy="6858000"/>
            </a:xfrm>
            <a:prstGeom prst="straightConnector1">
              <a:avLst/>
            </a:prstGeom>
            <a:ln w="12700">
              <a:solidFill>
                <a:srgbClr val="bcbcbc">
                  <a:alpha val="30000"/>
                </a:srgbClr>
              </a:solidFill>
              <a:prstDash val="sysDot"/>
            </a:ln>
          </p:spPr>
        </p:cxnSp>
        <p:cxnSp>
          <p:nvCxnSpPr>
            <p:cNvPr id="84" name="Straight Connector 51"/>
            <p:cNvCxnSpPr/>
            <p:nvPr/>
          </p:nvCxnSpPr>
          <p:spPr>
            <a:xfrm>
              <a:off x="7076160" y="0"/>
              <a:ext cx="360" cy="6858000"/>
            </a:xfrm>
            <a:prstGeom prst="straightConnector1">
              <a:avLst/>
            </a:prstGeom>
            <a:ln w="12700">
              <a:solidFill>
                <a:srgbClr val="bcbcbc">
                  <a:alpha val="30000"/>
                </a:srgbClr>
              </a:solidFill>
              <a:prstDash val="sysDot"/>
            </a:ln>
          </p:spPr>
        </p:cxnSp>
        <p:cxnSp>
          <p:nvCxnSpPr>
            <p:cNvPr id="85" name="Straight Connector 52"/>
            <p:cNvCxnSpPr/>
            <p:nvPr/>
          </p:nvCxnSpPr>
          <p:spPr>
            <a:xfrm>
              <a:off x="8059680" y="0"/>
              <a:ext cx="360" cy="6858000"/>
            </a:xfrm>
            <a:prstGeom prst="straightConnector1">
              <a:avLst/>
            </a:prstGeom>
            <a:ln w="12700">
              <a:solidFill>
                <a:srgbClr val="bcbcbc">
                  <a:alpha val="30000"/>
                </a:srgbClr>
              </a:solidFill>
              <a:prstDash val="sysDot"/>
            </a:ln>
          </p:spPr>
        </p:cxnSp>
        <p:cxnSp>
          <p:nvCxnSpPr>
            <p:cNvPr id="86" name="Straight Connector 53"/>
            <p:cNvCxnSpPr/>
            <p:nvPr/>
          </p:nvCxnSpPr>
          <p:spPr>
            <a:xfrm>
              <a:off x="9042840" y="0"/>
              <a:ext cx="360" cy="6858000"/>
            </a:xfrm>
            <a:prstGeom prst="straightConnector1">
              <a:avLst/>
            </a:prstGeom>
            <a:ln w="12700">
              <a:solidFill>
                <a:srgbClr val="bcbcbc">
                  <a:alpha val="30000"/>
                </a:srgbClr>
              </a:solidFill>
              <a:prstDash val="sysDot"/>
            </a:ln>
          </p:spPr>
        </p:cxnSp>
        <p:cxnSp>
          <p:nvCxnSpPr>
            <p:cNvPr id="87" name="Straight Connector 54"/>
            <p:cNvCxnSpPr/>
            <p:nvPr/>
          </p:nvCxnSpPr>
          <p:spPr>
            <a:xfrm>
              <a:off x="10026360" y="0"/>
              <a:ext cx="360" cy="6858000"/>
            </a:xfrm>
            <a:prstGeom prst="straightConnector1">
              <a:avLst/>
            </a:prstGeom>
            <a:ln w="12700">
              <a:solidFill>
                <a:srgbClr val="bcbcbc">
                  <a:alpha val="30000"/>
                </a:srgbClr>
              </a:solidFill>
              <a:prstDash val="sysDot"/>
            </a:ln>
          </p:spPr>
        </p:cxnSp>
        <p:cxnSp>
          <p:nvCxnSpPr>
            <p:cNvPr id="88" name="Straight Connector 55"/>
            <p:cNvCxnSpPr/>
            <p:nvPr/>
          </p:nvCxnSpPr>
          <p:spPr>
            <a:xfrm>
              <a:off x="11009520" y="0"/>
              <a:ext cx="360" cy="6858000"/>
            </a:xfrm>
            <a:prstGeom prst="straightConnector1">
              <a:avLst/>
            </a:prstGeom>
            <a:ln w="12700">
              <a:solidFill>
                <a:srgbClr val="bcbcbc">
                  <a:alpha val="30000"/>
                </a:srgbClr>
              </a:solidFill>
              <a:prstDash val="sysDot"/>
            </a:ln>
          </p:spPr>
        </p:cxnSp>
        <p:cxnSp>
          <p:nvCxnSpPr>
            <p:cNvPr id="89" name="Straight Connector 56"/>
            <p:cNvCxnSpPr/>
            <p:nvPr/>
          </p:nvCxnSpPr>
          <p:spPr>
            <a:xfrm>
              <a:off x="12185640" y="0"/>
              <a:ext cx="360" cy="6858000"/>
            </a:xfrm>
            <a:prstGeom prst="straightConnector1">
              <a:avLst/>
            </a:prstGeom>
            <a:ln w="12700">
              <a:solidFill>
                <a:srgbClr val="bcbcbc">
                  <a:alpha val="30000"/>
                </a:srgbClr>
              </a:solidFill>
              <a:prstDash val="sysDot"/>
            </a:ln>
          </p:spPr>
        </p:cxnSp>
        <p:cxnSp>
          <p:nvCxnSpPr>
            <p:cNvPr id="90" name="Straight Connector 57"/>
            <p:cNvCxnSpPr/>
            <p:nvPr/>
          </p:nvCxnSpPr>
          <p:spPr>
            <a:xfrm>
              <a:off x="0" y="171360"/>
              <a:ext cx="12192120" cy="360"/>
            </a:xfrm>
            <a:prstGeom prst="straightConnector1">
              <a:avLst/>
            </a:prstGeom>
            <a:ln w="12700">
              <a:solidFill>
                <a:srgbClr val="bcbcbc">
                  <a:alpha val="30000"/>
                </a:srgbClr>
              </a:solidFill>
              <a:prstDash val="sysDot"/>
            </a:ln>
          </p:spPr>
        </p:cxnSp>
        <p:cxnSp>
          <p:nvCxnSpPr>
            <p:cNvPr id="91" name="Straight Connector 58"/>
            <p:cNvCxnSpPr/>
            <p:nvPr/>
          </p:nvCxnSpPr>
          <p:spPr>
            <a:xfrm>
              <a:off x="0" y="714240"/>
              <a:ext cx="12192120" cy="360"/>
            </a:xfrm>
            <a:prstGeom prst="straightConnector1">
              <a:avLst/>
            </a:prstGeom>
            <a:ln w="12700">
              <a:solidFill>
                <a:srgbClr val="bcbcbc">
                  <a:alpha val="30000"/>
                </a:srgbClr>
              </a:solidFill>
              <a:prstDash val="sysDot"/>
            </a:ln>
          </p:spPr>
        </p:cxnSp>
        <p:cxnSp>
          <p:nvCxnSpPr>
            <p:cNvPr id="92" name="Straight Connector 59"/>
            <p:cNvCxnSpPr/>
            <p:nvPr/>
          </p:nvCxnSpPr>
          <p:spPr>
            <a:xfrm>
              <a:off x="0" y="1257120"/>
              <a:ext cx="12192120" cy="360"/>
            </a:xfrm>
            <a:prstGeom prst="straightConnector1">
              <a:avLst/>
            </a:prstGeom>
            <a:ln w="12700">
              <a:solidFill>
                <a:srgbClr val="bcbcbc">
                  <a:alpha val="30000"/>
                </a:srgbClr>
              </a:solidFill>
              <a:prstDash val="sysDot"/>
            </a:ln>
          </p:spPr>
        </p:cxnSp>
        <p:cxnSp>
          <p:nvCxnSpPr>
            <p:cNvPr id="93" name="Straight Connector 60"/>
            <p:cNvCxnSpPr/>
            <p:nvPr/>
          </p:nvCxnSpPr>
          <p:spPr>
            <a:xfrm>
              <a:off x="0" y="1800000"/>
              <a:ext cx="12192120" cy="360"/>
            </a:xfrm>
            <a:prstGeom prst="straightConnector1">
              <a:avLst/>
            </a:prstGeom>
            <a:ln w="12700">
              <a:solidFill>
                <a:srgbClr val="bcbcbc">
                  <a:alpha val="30000"/>
                </a:srgbClr>
              </a:solidFill>
              <a:prstDash val="sysDot"/>
            </a:ln>
          </p:spPr>
        </p:cxnSp>
        <p:cxnSp>
          <p:nvCxnSpPr>
            <p:cNvPr id="94" name="Straight Connector 61"/>
            <p:cNvCxnSpPr/>
            <p:nvPr/>
          </p:nvCxnSpPr>
          <p:spPr>
            <a:xfrm>
              <a:off x="0" y="2343240"/>
              <a:ext cx="12192120" cy="360"/>
            </a:xfrm>
            <a:prstGeom prst="straightConnector1">
              <a:avLst/>
            </a:prstGeom>
            <a:ln w="12700">
              <a:solidFill>
                <a:srgbClr val="bcbcbc">
                  <a:alpha val="30000"/>
                </a:srgbClr>
              </a:solidFill>
              <a:prstDash val="sysDot"/>
            </a:ln>
          </p:spPr>
        </p:cxnSp>
        <p:cxnSp>
          <p:nvCxnSpPr>
            <p:cNvPr id="95" name="Straight Connector 62"/>
            <p:cNvCxnSpPr/>
            <p:nvPr/>
          </p:nvCxnSpPr>
          <p:spPr>
            <a:xfrm>
              <a:off x="0" y="2886120"/>
              <a:ext cx="12192120" cy="360"/>
            </a:xfrm>
            <a:prstGeom prst="straightConnector1">
              <a:avLst/>
            </a:prstGeom>
            <a:ln w="12700">
              <a:solidFill>
                <a:srgbClr val="bcbcbc">
                  <a:alpha val="30000"/>
                </a:srgbClr>
              </a:solidFill>
              <a:prstDash val="sysDot"/>
            </a:ln>
          </p:spPr>
        </p:cxnSp>
        <p:cxnSp>
          <p:nvCxnSpPr>
            <p:cNvPr id="96" name="Straight Connector 63"/>
            <p:cNvCxnSpPr/>
            <p:nvPr/>
          </p:nvCxnSpPr>
          <p:spPr>
            <a:xfrm>
              <a:off x="0" y="3429000"/>
              <a:ext cx="12192120" cy="360"/>
            </a:xfrm>
            <a:prstGeom prst="straightConnector1">
              <a:avLst/>
            </a:prstGeom>
            <a:ln w="12700">
              <a:solidFill>
                <a:srgbClr val="bcbcbc">
                  <a:alpha val="30000"/>
                </a:srgbClr>
              </a:solidFill>
              <a:prstDash val="sysDot"/>
            </a:ln>
          </p:spPr>
        </p:cxnSp>
        <p:cxnSp>
          <p:nvCxnSpPr>
            <p:cNvPr id="97" name="Straight Connector 64"/>
            <p:cNvCxnSpPr/>
            <p:nvPr/>
          </p:nvCxnSpPr>
          <p:spPr>
            <a:xfrm>
              <a:off x="0" y="3971880"/>
              <a:ext cx="12192120" cy="360"/>
            </a:xfrm>
            <a:prstGeom prst="straightConnector1">
              <a:avLst/>
            </a:prstGeom>
            <a:ln w="12700">
              <a:solidFill>
                <a:srgbClr val="bcbcbc">
                  <a:alpha val="30000"/>
                </a:srgbClr>
              </a:solidFill>
              <a:prstDash val="sysDot"/>
            </a:ln>
          </p:spPr>
        </p:cxnSp>
        <p:cxnSp>
          <p:nvCxnSpPr>
            <p:cNvPr id="98" name="Straight Connector 65"/>
            <p:cNvCxnSpPr/>
            <p:nvPr/>
          </p:nvCxnSpPr>
          <p:spPr>
            <a:xfrm>
              <a:off x="0" y="4514760"/>
              <a:ext cx="12192120" cy="360"/>
            </a:xfrm>
            <a:prstGeom prst="straightConnector1">
              <a:avLst/>
            </a:prstGeom>
            <a:ln w="12700">
              <a:solidFill>
                <a:srgbClr val="bcbcbc">
                  <a:alpha val="30000"/>
                </a:srgbClr>
              </a:solidFill>
              <a:prstDash val="sysDot"/>
            </a:ln>
          </p:spPr>
        </p:cxnSp>
        <p:cxnSp>
          <p:nvCxnSpPr>
            <p:cNvPr id="99" name="Straight Connector 66"/>
            <p:cNvCxnSpPr/>
            <p:nvPr/>
          </p:nvCxnSpPr>
          <p:spPr>
            <a:xfrm>
              <a:off x="0" y="5057640"/>
              <a:ext cx="12192120" cy="360"/>
            </a:xfrm>
            <a:prstGeom prst="straightConnector1">
              <a:avLst/>
            </a:prstGeom>
            <a:ln w="12700">
              <a:solidFill>
                <a:srgbClr val="bcbcbc">
                  <a:alpha val="30000"/>
                </a:srgbClr>
              </a:solidFill>
              <a:prstDash val="sysDot"/>
            </a:ln>
          </p:spPr>
        </p:cxnSp>
        <p:cxnSp>
          <p:nvCxnSpPr>
            <p:cNvPr id="100" name="Straight Connector 67"/>
            <p:cNvCxnSpPr/>
            <p:nvPr/>
          </p:nvCxnSpPr>
          <p:spPr>
            <a:xfrm>
              <a:off x="0" y="5600520"/>
              <a:ext cx="12192120" cy="360"/>
            </a:xfrm>
            <a:prstGeom prst="straightConnector1">
              <a:avLst/>
            </a:prstGeom>
            <a:ln w="12700">
              <a:solidFill>
                <a:srgbClr val="bcbcbc">
                  <a:alpha val="30000"/>
                </a:srgbClr>
              </a:solidFill>
              <a:prstDash val="sysDot"/>
            </a:ln>
          </p:spPr>
        </p:cxnSp>
        <p:cxnSp>
          <p:nvCxnSpPr>
            <p:cNvPr id="101" name="Straight Connector 68"/>
            <p:cNvCxnSpPr/>
            <p:nvPr/>
          </p:nvCxnSpPr>
          <p:spPr>
            <a:xfrm>
              <a:off x="0" y="6857640"/>
              <a:ext cx="12192120" cy="360"/>
            </a:xfrm>
            <a:prstGeom prst="straightConnector1">
              <a:avLst/>
            </a:prstGeom>
            <a:ln w="12700">
              <a:solidFill>
                <a:srgbClr val="bcbcbc">
                  <a:alpha val="30000"/>
                </a:srgbClr>
              </a:solidFill>
              <a:prstDash val="sysDot"/>
            </a:ln>
          </p:spPr>
        </p:cxnSp>
        <p:cxnSp>
          <p:nvCxnSpPr>
            <p:cNvPr id="102" name="Straight Connector 69"/>
            <p:cNvCxnSpPr/>
            <p:nvPr/>
          </p:nvCxnSpPr>
          <p:spPr>
            <a:xfrm>
              <a:off x="16560" y="6143400"/>
              <a:ext cx="12192120" cy="360"/>
            </a:xfrm>
            <a:prstGeom prst="straightConnector1">
              <a:avLst/>
            </a:prstGeom>
            <a:ln w="12700">
              <a:solidFill>
                <a:srgbClr val="bcbcbc">
                  <a:alpha val="30000"/>
                </a:srgbClr>
              </a:solidFill>
              <a:prstDash val="sysDot"/>
            </a:ln>
          </p:spPr>
        </p:cxnSp>
        <p:cxnSp>
          <p:nvCxnSpPr>
            <p:cNvPr id="103" name="Straight Connector 70"/>
            <p:cNvCxnSpPr/>
            <p:nvPr/>
          </p:nvCxnSpPr>
          <p:spPr>
            <a:xfrm>
              <a:off x="684000" y="171360"/>
              <a:ext cx="360" cy="6512040"/>
            </a:xfrm>
            <a:prstGeom prst="straightConnector1">
              <a:avLst/>
            </a:prstGeom>
            <a:ln w="12700">
              <a:solidFill>
                <a:srgbClr val="bcbcbc">
                  <a:alpha val="30000"/>
                </a:srgbClr>
              </a:solidFill>
              <a:prstDash val="sysDot"/>
            </a:ln>
          </p:spPr>
        </p:cxnSp>
        <p:cxnSp>
          <p:nvCxnSpPr>
            <p:cNvPr id="104" name="Straight Connector 71"/>
            <p:cNvCxnSpPr/>
            <p:nvPr/>
          </p:nvCxnSpPr>
          <p:spPr>
            <a:xfrm>
              <a:off x="11508120" y="173160"/>
              <a:ext cx="360" cy="6511680"/>
            </a:xfrm>
            <a:prstGeom prst="straightConnector1">
              <a:avLst/>
            </a:prstGeom>
            <a:ln w="12700">
              <a:solidFill>
                <a:srgbClr val="bcbcbc">
                  <a:alpha val="30000"/>
                </a:srgbClr>
              </a:solidFill>
              <a:prstDash val="sysDot"/>
            </a:ln>
          </p:spPr>
        </p:cxnSp>
      </p:grpSp>
      <p:sp>
        <p:nvSpPr>
          <p:cNvPr id="105" name="Right Triangle 6">
            <a:extLst>
              <a:ext uri="{C183D7F6-B498-43B3-948B-1728B52AA6E4}">
                <adec:decorative xmlns:adec="http://schemas.microsoft.com/office/drawing/2017/decorative" val="1"/>
              </a:ext>
            </a:extLst>
          </p:cNvPr>
          <p:cNvSpPr/>
          <p:nvPr/>
        </p:nvSpPr>
        <p:spPr>
          <a:xfrm rot="13500000">
            <a:off x="-280800" y="1516320"/>
            <a:ext cx="568080" cy="568080"/>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chemeClr val="dk1"/>
              </a:solidFill>
              <a:uFillTx/>
              <a:latin typeface="Grandview"/>
            </a:endParaRPr>
          </a:p>
        </p:txBody>
      </p:sp>
      <p:sp>
        <p:nvSpPr>
          <p:cNvPr id="106" name="PlaceHolder 1"/>
          <p:cNvSpPr>
            <a:spLocks noGrp="1"/>
          </p:cNvSpPr>
          <p:nvPr>
            <p:ph type="title"/>
          </p:nvPr>
        </p:nvSpPr>
        <p:spPr>
          <a:xfrm>
            <a:off x="691200" y="726120"/>
            <a:ext cx="10324800" cy="1442160"/>
          </a:xfrm>
          <a:prstGeom prst="rect">
            <a:avLst/>
          </a:prstGeom>
          <a:noFill/>
          <a:ln w="0">
            <a:noFill/>
          </a:ln>
        </p:spPr>
        <p:txBody>
          <a:bodyPr lIns="91440" rIns="91440" tIns="45720" bIns="45720" anchor="b">
            <a:noAutofit/>
          </a:bodyPr>
          <a:p>
            <a:pPr indent="0" defTabSz="914400">
              <a:lnSpc>
                <a:spcPct val="100000"/>
              </a:lnSpc>
              <a:buNone/>
            </a:pPr>
            <a:r>
              <a:rPr b="0" lang="en-US" sz="4400" strike="noStrike" u="none">
                <a:solidFill>
                  <a:schemeClr val="dk2"/>
                </a:solidFill>
                <a:uFillTx/>
                <a:latin typeface="Grandview"/>
              </a:rPr>
              <a:t>C</a:t>
            </a:r>
            <a:r>
              <a:rPr b="0" lang="en-US" sz="4400" strike="noStrike" u="none">
                <a:solidFill>
                  <a:schemeClr val="dk2"/>
                </a:solidFill>
                <a:uFillTx/>
                <a:latin typeface="Grandview"/>
              </a:rPr>
              <a:t>li</a:t>
            </a:r>
            <a:r>
              <a:rPr b="0" lang="en-US" sz="4400" strike="noStrike" u="none">
                <a:solidFill>
                  <a:schemeClr val="dk2"/>
                </a:solidFill>
                <a:uFillTx/>
                <a:latin typeface="Grandview"/>
              </a:rPr>
              <a:t>c</a:t>
            </a:r>
            <a:r>
              <a:rPr b="0" lang="en-US" sz="4400" strike="noStrike" u="none">
                <a:solidFill>
                  <a:schemeClr val="dk2"/>
                </a:solidFill>
                <a:uFillTx/>
                <a:latin typeface="Grandview"/>
              </a:rPr>
              <a:t>k</a:t>
            </a:r>
            <a:r>
              <a:rPr b="0" lang="en-US" sz="4400" strike="noStrike" u="none">
                <a:solidFill>
                  <a:schemeClr val="dk2"/>
                </a:solidFill>
                <a:uFillTx/>
                <a:latin typeface="Grandview"/>
              </a:rPr>
              <a:t> </a:t>
            </a:r>
            <a:r>
              <a:rPr b="0" lang="en-US" sz="4400" strike="noStrike" u="none">
                <a:solidFill>
                  <a:schemeClr val="dk2"/>
                </a:solidFill>
                <a:uFillTx/>
                <a:latin typeface="Grandview"/>
              </a:rPr>
              <a:t>t</a:t>
            </a:r>
            <a:r>
              <a:rPr b="0" lang="en-US" sz="4400" strike="noStrike" u="none">
                <a:solidFill>
                  <a:schemeClr val="dk2"/>
                </a:solidFill>
                <a:uFillTx/>
                <a:latin typeface="Grandview"/>
              </a:rPr>
              <a:t>o</a:t>
            </a:r>
            <a:r>
              <a:rPr b="0" lang="en-US" sz="4400" strike="noStrike" u="none">
                <a:solidFill>
                  <a:schemeClr val="dk2"/>
                </a:solidFill>
                <a:uFillTx/>
                <a:latin typeface="Grandview"/>
              </a:rPr>
              <a:t> </a:t>
            </a:r>
            <a:r>
              <a:rPr b="0" lang="en-US" sz="4400" strike="noStrike" u="none">
                <a:solidFill>
                  <a:schemeClr val="dk2"/>
                </a:solidFill>
                <a:uFillTx/>
                <a:latin typeface="Grandview"/>
              </a:rPr>
              <a:t>e</a:t>
            </a:r>
            <a:r>
              <a:rPr b="0" lang="en-US" sz="4400" strike="noStrike" u="none">
                <a:solidFill>
                  <a:schemeClr val="dk2"/>
                </a:solidFill>
                <a:uFillTx/>
                <a:latin typeface="Grandview"/>
              </a:rPr>
              <a:t>d</a:t>
            </a:r>
            <a:r>
              <a:rPr b="0" lang="en-US" sz="4400" strike="noStrike" u="none">
                <a:solidFill>
                  <a:schemeClr val="dk2"/>
                </a:solidFill>
                <a:uFillTx/>
                <a:latin typeface="Grandview"/>
              </a:rPr>
              <a:t>i</a:t>
            </a:r>
            <a:r>
              <a:rPr b="0" lang="en-US" sz="4400" strike="noStrike" u="none">
                <a:solidFill>
                  <a:schemeClr val="dk2"/>
                </a:solidFill>
                <a:uFillTx/>
                <a:latin typeface="Grandview"/>
              </a:rPr>
              <a:t>t </a:t>
            </a:r>
            <a:r>
              <a:rPr b="0" lang="en-US" sz="4400" strike="noStrike" u="none">
                <a:solidFill>
                  <a:schemeClr val="dk2"/>
                </a:solidFill>
                <a:uFillTx/>
                <a:latin typeface="Grandview"/>
              </a:rPr>
              <a:t>M</a:t>
            </a:r>
            <a:r>
              <a:rPr b="0" lang="en-US" sz="4400" strike="noStrike" u="none">
                <a:solidFill>
                  <a:schemeClr val="dk2"/>
                </a:solidFill>
                <a:uFillTx/>
                <a:latin typeface="Grandview"/>
              </a:rPr>
              <a:t>a</a:t>
            </a:r>
            <a:r>
              <a:rPr b="0" lang="en-US" sz="4400" strike="noStrike" u="none">
                <a:solidFill>
                  <a:schemeClr val="dk2"/>
                </a:solidFill>
                <a:uFillTx/>
                <a:latin typeface="Grandview"/>
              </a:rPr>
              <a:t>s</a:t>
            </a:r>
            <a:r>
              <a:rPr b="0" lang="en-US" sz="4400" strike="noStrike" u="none">
                <a:solidFill>
                  <a:schemeClr val="dk2"/>
                </a:solidFill>
                <a:uFillTx/>
                <a:latin typeface="Grandview"/>
              </a:rPr>
              <a:t>t</a:t>
            </a:r>
            <a:r>
              <a:rPr b="0" lang="en-US" sz="4400" strike="noStrike" u="none">
                <a:solidFill>
                  <a:schemeClr val="dk2"/>
                </a:solidFill>
                <a:uFillTx/>
                <a:latin typeface="Grandview"/>
              </a:rPr>
              <a:t>e</a:t>
            </a:r>
            <a:r>
              <a:rPr b="0" lang="en-US" sz="4400" strike="noStrike" u="none">
                <a:solidFill>
                  <a:schemeClr val="dk2"/>
                </a:solidFill>
                <a:uFillTx/>
                <a:latin typeface="Grandview"/>
              </a:rPr>
              <a:t>r </a:t>
            </a:r>
            <a:r>
              <a:rPr b="0" lang="en-US" sz="4400" strike="noStrike" u="none">
                <a:solidFill>
                  <a:schemeClr val="dk2"/>
                </a:solidFill>
                <a:uFillTx/>
                <a:latin typeface="Grandview"/>
              </a:rPr>
              <a:t>t</a:t>
            </a:r>
            <a:r>
              <a:rPr b="0" lang="en-US" sz="4400" strike="noStrike" u="none">
                <a:solidFill>
                  <a:schemeClr val="dk2"/>
                </a:solidFill>
                <a:uFillTx/>
                <a:latin typeface="Grandview"/>
              </a:rPr>
              <a:t>i</a:t>
            </a:r>
            <a:r>
              <a:rPr b="0" lang="en-US" sz="4400" strike="noStrike" u="none">
                <a:solidFill>
                  <a:schemeClr val="dk2"/>
                </a:solidFill>
                <a:uFillTx/>
                <a:latin typeface="Grandview"/>
              </a:rPr>
              <a:t>t</a:t>
            </a:r>
            <a:r>
              <a:rPr b="0" lang="en-US" sz="4400" strike="noStrike" u="none">
                <a:solidFill>
                  <a:schemeClr val="dk2"/>
                </a:solidFill>
                <a:uFillTx/>
                <a:latin typeface="Grandview"/>
              </a:rPr>
              <a:t>l</a:t>
            </a:r>
            <a:r>
              <a:rPr b="0" lang="en-US" sz="4400" strike="noStrike" u="none">
                <a:solidFill>
                  <a:schemeClr val="dk2"/>
                </a:solidFill>
                <a:uFillTx/>
                <a:latin typeface="Grandview"/>
              </a:rPr>
              <a:t>e</a:t>
            </a:r>
            <a:r>
              <a:rPr b="0" lang="en-US" sz="4400" strike="noStrike" u="none">
                <a:solidFill>
                  <a:schemeClr val="dk2"/>
                </a:solidFill>
                <a:uFillTx/>
                <a:latin typeface="Grandview"/>
              </a:rPr>
              <a:t> </a:t>
            </a:r>
            <a:r>
              <a:rPr b="0" lang="en-US" sz="4400" strike="noStrike" u="none">
                <a:solidFill>
                  <a:schemeClr val="dk2"/>
                </a:solidFill>
                <a:uFillTx/>
                <a:latin typeface="Grandview"/>
              </a:rPr>
              <a:t>s</a:t>
            </a:r>
            <a:r>
              <a:rPr b="0" lang="en-US" sz="4400" strike="noStrike" u="none">
                <a:solidFill>
                  <a:schemeClr val="dk2"/>
                </a:solidFill>
                <a:uFillTx/>
                <a:latin typeface="Grandview"/>
              </a:rPr>
              <a:t>t</a:t>
            </a:r>
            <a:r>
              <a:rPr b="0" lang="en-US" sz="4400" strike="noStrike" u="none">
                <a:solidFill>
                  <a:schemeClr val="dk2"/>
                </a:solidFill>
                <a:uFillTx/>
                <a:latin typeface="Grandview"/>
              </a:rPr>
              <a:t>y</a:t>
            </a:r>
            <a:r>
              <a:rPr b="0" lang="en-US" sz="4400" strike="noStrike" u="none">
                <a:solidFill>
                  <a:schemeClr val="dk2"/>
                </a:solidFill>
                <a:uFillTx/>
                <a:latin typeface="Grandview"/>
              </a:rPr>
              <a:t>l</a:t>
            </a:r>
            <a:r>
              <a:rPr b="0" lang="en-US" sz="4400" strike="noStrike" u="none">
                <a:solidFill>
                  <a:schemeClr val="dk2"/>
                </a:solidFill>
                <a:uFillTx/>
                <a:latin typeface="Grandview"/>
              </a:rPr>
              <a:t>e</a:t>
            </a:r>
            <a:endParaRPr b="0" lang="en-US" sz="4400" strike="noStrike" u="none">
              <a:solidFill>
                <a:schemeClr val="dk1"/>
              </a:solidFill>
              <a:uFillTx/>
              <a:latin typeface="Grandview"/>
            </a:endParaRPr>
          </a:p>
        </p:txBody>
      </p:sp>
      <p:sp>
        <p:nvSpPr>
          <p:cNvPr id="107" name="PlaceHolder 2"/>
          <p:cNvSpPr>
            <a:spLocks noGrp="1"/>
          </p:cNvSpPr>
          <p:nvPr>
            <p:ph type="body"/>
          </p:nvPr>
        </p:nvSpPr>
        <p:spPr>
          <a:xfrm>
            <a:off x="691200" y="2340000"/>
            <a:ext cx="10324800" cy="3564000"/>
          </a:xfrm>
          <a:prstGeom prst="rect">
            <a:avLst/>
          </a:prstGeom>
          <a:noFill/>
          <a:ln w="0">
            <a:noFill/>
          </a:ln>
        </p:spPr>
        <p:txBody>
          <a:bodyPr lIns="91440" rIns="91440" tIns="45720" bIns="45720" anchor="t" vert="eaVert">
            <a:noAutofit/>
          </a:bodyPr>
          <a:p>
            <a:pPr marL="228600" indent="-228600" defTabSz="914400">
              <a:lnSpc>
                <a:spcPct val="110000"/>
              </a:lnSpc>
              <a:spcBef>
                <a:spcPts val="1001"/>
              </a:spcBef>
              <a:buClr>
                <a:srgbClr val="7aa6b4"/>
              </a:buClr>
              <a:buSzPct val="75000"/>
              <a:buFont typeface="Wingdings" charset="2"/>
              <a:buChar char=""/>
            </a:pPr>
            <a:r>
              <a:rPr b="0" lang="en-US" sz="2000" strike="noStrike" u="none">
                <a:solidFill>
                  <a:schemeClr val="dk2"/>
                </a:solidFill>
                <a:uFillTx/>
                <a:latin typeface="Grandview"/>
              </a:rPr>
              <a:t>Click to edit </a:t>
            </a:r>
            <a:r>
              <a:rPr b="0" lang="en-US" sz="2000" strike="noStrike" u="none">
                <a:solidFill>
                  <a:schemeClr val="dk2"/>
                </a:solidFill>
                <a:uFillTx/>
                <a:latin typeface="Grandview"/>
              </a:rPr>
              <a:t>Master text </a:t>
            </a:r>
            <a:r>
              <a:rPr b="0" lang="en-US" sz="2000" strike="noStrike" u="none">
                <a:solidFill>
                  <a:schemeClr val="dk2"/>
                </a:solidFill>
                <a:uFillTx/>
                <a:latin typeface="Grandview"/>
              </a:rPr>
              <a:t>styles</a:t>
            </a:r>
            <a:endParaRPr b="0" lang="en-US" sz="2000" strike="noStrike" u="none">
              <a:solidFill>
                <a:schemeClr val="dk2"/>
              </a:solidFill>
              <a:uFillTx/>
              <a:latin typeface="Grandview"/>
            </a:endParaRPr>
          </a:p>
          <a:p>
            <a:pPr lvl="1" marL="457200" indent="-228600" defTabSz="914400">
              <a:lnSpc>
                <a:spcPct val="110000"/>
              </a:lnSpc>
              <a:spcBef>
                <a:spcPts val="499"/>
              </a:spcBef>
              <a:buClr>
                <a:srgbClr val="7aa6b4"/>
              </a:buClr>
              <a:buSzPct val="75000"/>
              <a:buFont typeface="Wingdings" charset="2"/>
              <a:buChar char=""/>
            </a:pPr>
            <a:r>
              <a:rPr b="0" lang="en-US" sz="1800" strike="noStrike" u="none">
                <a:solidFill>
                  <a:schemeClr val="dk2"/>
                </a:solidFill>
                <a:uFillTx/>
                <a:latin typeface="Grandview"/>
              </a:rPr>
              <a:t>Second level</a:t>
            </a:r>
            <a:endParaRPr b="0" lang="en-US" sz="1800" strike="noStrike" u="none">
              <a:solidFill>
                <a:schemeClr val="dk2"/>
              </a:solidFill>
              <a:uFillTx/>
              <a:latin typeface="Grandview"/>
            </a:endParaRPr>
          </a:p>
          <a:p>
            <a:pPr lvl="2" marL="685800" indent="-228600" defTabSz="914400">
              <a:lnSpc>
                <a:spcPct val="110000"/>
              </a:lnSpc>
              <a:spcBef>
                <a:spcPts val="499"/>
              </a:spcBef>
              <a:buClr>
                <a:srgbClr val="7aa6b4"/>
              </a:buClr>
              <a:buSzPct val="75000"/>
              <a:buFont typeface="Wingdings" charset="2"/>
              <a:buChar char=""/>
            </a:pPr>
            <a:r>
              <a:rPr b="0" lang="en-US" sz="1600" strike="noStrike" u="none">
                <a:solidFill>
                  <a:schemeClr val="dk2"/>
                </a:solidFill>
                <a:uFillTx/>
                <a:latin typeface="Grandview"/>
              </a:rPr>
              <a:t>Third level</a:t>
            </a:r>
            <a:endParaRPr b="0" lang="en-US" sz="1600" strike="noStrike" u="none">
              <a:solidFill>
                <a:schemeClr val="dk2"/>
              </a:solidFill>
              <a:uFillTx/>
              <a:latin typeface="Grandview"/>
            </a:endParaRPr>
          </a:p>
          <a:p>
            <a:pPr lvl="3" marL="914400" indent="-228600" defTabSz="914400">
              <a:lnSpc>
                <a:spcPct val="110000"/>
              </a:lnSpc>
              <a:spcBef>
                <a:spcPts val="499"/>
              </a:spcBef>
              <a:buClr>
                <a:srgbClr val="7aa6b4"/>
              </a:buClr>
              <a:buSzPct val="75000"/>
              <a:buFont typeface="Wingdings" charset="2"/>
              <a:buChar char=""/>
            </a:pPr>
            <a:r>
              <a:rPr b="0" lang="en-US" sz="1400" strike="noStrike" u="none">
                <a:solidFill>
                  <a:schemeClr val="dk2"/>
                </a:solidFill>
                <a:uFillTx/>
                <a:latin typeface="Grandview"/>
              </a:rPr>
              <a:t>Fourth level</a:t>
            </a:r>
            <a:endParaRPr b="0" lang="en-US" sz="1400" strike="noStrike" u="none">
              <a:solidFill>
                <a:schemeClr val="dk2"/>
              </a:solidFill>
              <a:uFillTx/>
              <a:latin typeface="Grandview"/>
            </a:endParaRPr>
          </a:p>
          <a:p>
            <a:pPr lvl="4" marL="1143000" indent="-228600" defTabSz="914400">
              <a:lnSpc>
                <a:spcPct val="110000"/>
              </a:lnSpc>
              <a:spcBef>
                <a:spcPts val="499"/>
              </a:spcBef>
              <a:buClr>
                <a:srgbClr val="7aa6b4"/>
              </a:buClr>
              <a:buSzPct val="75000"/>
              <a:buFont typeface="Wingdings" charset="2"/>
              <a:buChar char=""/>
            </a:pPr>
            <a:r>
              <a:rPr b="0" lang="en-US" sz="1400" strike="noStrike" u="none">
                <a:solidFill>
                  <a:schemeClr val="dk2"/>
                </a:solidFill>
                <a:uFillTx/>
                <a:latin typeface="Grandview"/>
              </a:rPr>
              <a:t>Fifth level</a:t>
            </a:r>
            <a:endParaRPr b="0" lang="en-US" sz="1400" strike="noStrike" u="none">
              <a:solidFill>
                <a:schemeClr val="dk2"/>
              </a:solidFill>
              <a:uFillTx/>
              <a:latin typeface="Grandview"/>
            </a:endParaRPr>
          </a:p>
        </p:txBody>
      </p:sp>
      <p:sp>
        <p:nvSpPr>
          <p:cNvPr id="108" name="PlaceHolder 3"/>
          <p:cNvSpPr>
            <a:spLocks noGrp="1"/>
          </p:cNvSpPr>
          <p:nvPr>
            <p:ph type="dt" idx="4"/>
          </p:nvPr>
        </p:nvSpPr>
        <p:spPr>
          <a:xfrm>
            <a:off x="683640" y="6215760"/>
            <a:ext cx="3843360" cy="416880"/>
          </a:xfrm>
          <a:prstGeom prst="rect">
            <a:avLst/>
          </a:prstGeom>
          <a:noFill/>
          <a:ln w="0">
            <a:noFill/>
          </a:ln>
        </p:spPr>
        <p:txBody>
          <a:bodyPr lIns="91440" rIns="91440" tIns="45720" bIns="45720" anchor="ctr">
            <a:noAutofit/>
          </a:bodyPr>
          <a:lstStyle>
            <a:lvl1pPr indent="0" defTabSz="914400">
              <a:lnSpc>
                <a:spcPct val="100000"/>
              </a:lnSpc>
              <a:buNone/>
              <a:defRPr b="0" lang="en-US" sz="900" strike="noStrike" u="none">
                <a:solidFill>
                  <a:schemeClr val="dk1">
                    <a:tint val="75000"/>
                  </a:schemeClr>
                </a:solidFill>
                <a:uFillTx/>
                <a:latin typeface="Grandview"/>
              </a:defRPr>
            </a:lvl1pPr>
          </a:lstStyle>
          <a:p>
            <a:pPr indent="0" defTabSz="914400">
              <a:lnSpc>
                <a:spcPct val="100000"/>
              </a:lnSpc>
              <a:buNone/>
            </a:pPr>
            <a:r>
              <a:rPr b="0" lang="en-US" sz="900" strike="noStrike" u="none">
                <a:solidFill>
                  <a:schemeClr val="dk1">
                    <a:tint val="75000"/>
                  </a:schemeClr>
                </a:solidFill>
                <a:uFillTx/>
                <a:latin typeface="Grandview"/>
              </a:rPr>
              <a:t> </a:t>
            </a:r>
            <a:endParaRPr b="0" lang="en-US" sz="900" strike="noStrike" u="none">
              <a:solidFill>
                <a:srgbClr val="000000"/>
              </a:solidFill>
              <a:uFillTx/>
              <a:latin typeface="Times New Roman"/>
            </a:endParaRPr>
          </a:p>
        </p:txBody>
      </p:sp>
      <p:sp>
        <p:nvSpPr>
          <p:cNvPr id="109" name="PlaceHolder 4"/>
          <p:cNvSpPr>
            <a:spLocks noGrp="1"/>
          </p:cNvSpPr>
          <p:nvPr>
            <p:ph type="ftr" idx="5"/>
          </p:nvPr>
        </p:nvSpPr>
        <p:spPr>
          <a:xfrm>
            <a:off x="691200" y="236520"/>
            <a:ext cx="4114440" cy="416880"/>
          </a:xfrm>
          <a:prstGeom prst="rect">
            <a:avLst/>
          </a:prstGeom>
          <a:noFill/>
          <a:ln w="0">
            <a:noFill/>
          </a:ln>
        </p:spPr>
        <p:txBody>
          <a:bodyPr lIns="91440" rIns="91440" tIns="45720" bIns="45720" anchor="ctr">
            <a:noAutofit/>
          </a:bodyPr>
          <a:lstStyle>
            <a:lvl1pPr indent="0" algn="ctr">
              <a:buNone/>
              <a:defRPr b="0" lang="en-US" sz="1400" strike="noStrike" u="none">
                <a:solidFill>
                  <a:srgbClr val="000000"/>
                </a:solidFill>
                <a:uFillTx/>
                <a:latin typeface="Times New Roman"/>
              </a:defRPr>
            </a:lvl1pPr>
          </a:lstStyle>
          <a:p>
            <a:pPr indent="0" algn="ctr">
              <a:buNone/>
            </a:pPr>
            <a:r>
              <a:rPr b="0" lang="en-US" sz="1400" strike="noStrike" u="none">
                <a:solidFill>
                  <a:srgbClr val="000000"/>
                </a:solidFill>
                <a:uFillTx/>
                <a:latin typeface="Times New Roman"/>
              </a:rPr>
              <a:t> </a:t>
            </a:r>
            <a:endParaRPr b="0" lang="en-US" sz="1400" strike="noStrike" u="none">
              <a:solidFill>
                <a:srgbClr val="000000"/>
              </a:solidFill>
              <a:uFillTx/>
              <a:latin typeface="Times New Roman"/>
            </a:endParaRPr>
          </a:p>
        </p:txBody>
      </p:sp>
      <p:sp>
        <p:nvSpPr>
          <p:cNvPr id="110" name="PlaceHolder 5"/>
          <p:cNvSpPr>
            <a:spLocks noGrp="1"/>
          </p:cNvSpPr>
          <p:nvPr>
            <p:ph type="sldNum" idx="6"/>
          </p:nvPr>
        </p:nvSpPr>
        <p:spPr>
          <a:xfrm>
            <a:off x="11003760" y="6215760"/>
            <a:ext cx="978840" cy="416880"/>
          </a:xfrm>
          <a:prstGeom prst="rect">
            <a:avLst/>
          </a:prstGeom>
          <a:noFill/>
          <a:ln w="0">
            <a:noFill/>
          </a:ln>
        </p:spPr>
        <p:txBody>
          <a:bodyPr lIns="91440" rIns="91440" tIns="45720" bIns="45720" anchor="ctr">
            <a:noAutofit/>
          </a:bodyPr>
          <a:lstStyle>
            <a:lvl1pPr indent="0" algn="ctr" defTabSz="914400">
              <a:lnSpc>
                <a:spcPct val="100000"/>
              </a:lnSpc>
              <a:buNone/>
              <a:defRPr b="0" lang="en-US" sz="900" strike="noStrike" u="none">
                <a:solidFill>
                  <a:schemeClr val="dk1">
                    <a:tint val="75000"/>
                  </a:schemeClr>
                </a:solidFill>
                <a:uFillTx/>
                <a:latin typeface="Grandview"/>
              </a:defRPr>
            </a:lvl1pPr>
          </a:lstStyle>
          <a:p>
            <a:pPr indent="0" algn="ctr" defTabSz="914400">
              <a:lnSpc>
                <a:spcPct val="100000"/>
              </a:lnSpc>
              <a:buNone/>
            </a:pPr>
            <a:fld id="{F166899C-E605-4AAE-8DD1-AB3D485E4A88}" type="slidenum">
              <a:rPr b="0" lang="en-US" sz="900" strike="noStrike" u="none">
                <a:solidFill>
                  <a:schemeClr val="dk1">
                    <a:tint val="75000"/>
                  </a:schemeClr>
                </a:solidFill>
                <a:uFillTx/>
                <a:latin typeface="Grandview"/>
              </a:rPr>
              <a:t>1</a:t>
            </a:fld>
            <a:endParaRPr b="0" lang="en-US" sz="900" strike="noStrike" u="none">
              <a:solidFill>
                <a:srgbClr val="000000"/>
              </a:solidFill>
              <a:uFillTx/>
              <a:latin typeface="Times New Roman"/>
            </a:endParaRPr>
          </a:p>
        </p:txBody>
      </p:sp>
    </p:spTree>
  </p:cSld>
  <p:clrMap bg1="lt1" tx1="dk1" bg2="lt2" tx2="dk2" accent1="accent1" accent2="accent2" accent3="accent3" accent4="accent4" accent5="accent5" accent6="accent6" hlink="hlink" folHlink="folHlink"/>
  <p:sldLayoutIdLst>
    <p:sldLayoutId id="2147483651" r:id="rId2"/>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111" name="Group 38">
            <a:extLst>
              <a:ext uri="{C183D7F6-B498-43B3-948B-1728B52AA6E4}">
                <adec:decorative xmlns:adec="http://schemas.microsoft.com/office/drawing/2017/decorative" val="1"/>
              </a:ext>
            </a:extLst>
          </p:cNvPr>
          <p:cNvGrpSpPr/>
          <p:nvPr/>
        </p:nvGrpSpPr>
        <p:grpSpPr>
          <a:xfrm>
            <a:off x="-6120" y="0"/>
            <a:ext cx="12214440" cy="6857640"/>
            <a:chOff x="-6120" y="0"/>
            <a:chExt cx="12214440" cy="6857640"/>
          </a:xfrm>
        </p:grpSpPr>
        <p:cxnSp>
          <p:nvCxnSpPr>
            <p:cNvPr id="112" name="Straight Connector 39"/>
            <p:cNvCxnSpPr/>
            <p:nvPr/>
          </p:nvCxnSpPr>
          <p:spPr>
            <a:xfrm>
              <a:off x="-6120" y="6686280"/>
              <a:ext cx="12192120" cy="360"/>
            </a:xfrm>
            <a:prstGeom prst="straightConnector1">
              <a:avLst/>
            </a:prstGeom>
            <a:ln w="12700">
              <a:solidFill>
                <a:srgbClr val="bcbcbc">
                  <a:alpha val="30000"/>
                </a:srgbClr>
              </a:solidFill>
              <a:prstDash val="sysDot"/>
            </a:ln>
          </p:spPr>
        </p:cxnSp>
        <p:cxnSp>
          <p:nvCxnSpPr>
            <p:cNvPr id="113" name="Straight Connector 40"/>
            <p:cNvCxnSpPr/>
            <p:nvPr/>
          </p:nvCxnSpPr>
          <p:spPr>
            <a:xfrm>
              <a:off x="0" y="0"/>
              <a:ext cx="360" cy="6858000"/>
            </a:xfrm>
            <a:prstGeom prst="straightConnector1">
              <a:avLst/>
            </a:prstGeom>
            <a:ln w="12700">
              <a:solidFill>
                <a:srgbClr val="bcbcbc">
                  <a:alpha val="30000"/>
                </a:srgbClr>
              </a:solidFill>
              <a:prstDash val="sysDot"/>
            </a:ln>
          </p:spPr>
        </p:cxnSp>
        <p:cxnSp>
          <p:nvCxnSpPr>
            <p:cNvPr id="114" name="Straight Connector 41"/>
            <p:cNvCxnSpPr/>
            <p:nvPr/>
          </p:nvCxnSpPr>
          <p:spPr>
            <a:xfrm>
              <a:off x="11993040" y="0"/>
              <a:ext cx="360" cy="6858000"/>
            </a:xfrm>
            <a:prstGeom prst="straightConnector1">
              <a:avLst/>
            </a:prstGeom>
            <a:ln w="12700">
              <a:solidFill>
                <a:srgbClr val="bcbcbc">
                  <a:alpha val="30000"/>
                </a:srgbClr>
              </a:solidFill>
              <a:prstDash val="sysDot"/>
            </a:ln>
          </p:spPr>
        </p:cxnSp>
        <p:cxnSp>
          <p:nvCxnSpPr>
            <p:cNvPr id="115" name="Straight Connector 42"/>
            <p:cNvCxnSpPr/>
            <p:nvPr/>
          </p:nvCxnSpPr>
          <p:spPr>
            <a:xfrm>
              <a:off x="192240" y="0"/>
              <a:ext cx="360" cy="6858000"/>
            </a:xfrm>
            <a:prstGeom prst="straightConnector1">
              <a:avLst/>
            </a:prstGeom>
            <a:ln w="12700">
              <a:solidFill>
                <a:srgbClr val="bcbcbc">
                  <a:alpha val="30000"/>
                </a:srgbClr>
              </a:solidFill>
              <a:prstDash val="sysDot"/>
            </a:ln>
          </p:spPr>
        </p:cxnSp>
        <p:cxnSp>
          <p:nvCxnSpPr>
            <p:cNvPr id="116" name="Straight Connector 43"/>
            <p:cNvCxnSpPr/>
            <p:nvPr/>
          </p:nvCxnSpPr>
          <p:spPr>
            <a:xfrm>
              <a:off x="1175760" y="0"/>
              <a:ext cx="360" cy="6858000"/>
            </a:xfrm>
            <a:prstGeom prst="straightConnector1">
              <a:avLst/>
            </a:prstGeom>
            <a:ln w="12700">
              <a:solidFill>
                <a:srgbClr val="bcbcbc">
                  <a:alpha val="30000"/>
                </a:srgbClr>
              </a:solidFill>
              <a:prstDash val="sysDot"/>
            </a:ln>
          </p:spPr>
        </p:cxnSp>
        <p:cxnSp>
          <p:nvCxnSpPr>
            <p:cNvPr id="117" name="Straight Connector 44"/>
            <p:cNvCxnSpPr/>
            <p:nvPr/>
          </p:nvCxnSpPr>
          <p:spPr>
            <a:xfrm>
              <a:off x="2159280" y="0"/>
              <a:ext cx="360" cy="6858000"/>
            </a:xfrm>
            <a:prstGeom prst="straightConnector1">
              <a:avLst/>
            </a:prstGeom>
            <a:ln w="12700">
              <a:solidFill>
                <a:srgbClr val="bcbcbc">
                  <a:alpha val="30000"/>
                </a:srgbClr>
              </a:solidFill>
              <a:prstDash val="sysDot"/>
            </a:ln>
          </p:spPr>
        </p:cxnSp>
        <p:cxnSp>
          <p:nvCxnSpPr>
            <p:cNvPr id="118" name="Straight Connector 47"/>
            <p:cNvCxnSpPr/>
            <p:nvPr/>
          </p:nvCxnSpPr>
          <p:spPr>
            <a:xfrm>
              <a:off x="3142440" y="0"/>
              <a:ext cx="360" cy="6858000"/>
            </a:xfrm>
            <a:prstGeom prst="straightConnector1">
              <a:avLst/>
            </a:prstGeom>
            <a:ln w="12700">
              <a:solidFill>
                <a:srgbClr val="bcbcbc">
                  <a:alpha val="30000"/>
                </a:srgbClr>
              </a:solidFill>
              <a:prstDash val="sysDot"/>
            </a:ln>
          </p:spPr>
        </p:cxnSp>
        <p:cxnSp>
          <p:nvCxnSpPr>
            <p:cNvPr id="119" name="Straight Connector 48"/>
            <p:cNvCxnSpPr/>
            <p:nvPr/>
          </p:nvCxnSpPr>
          <p:spPr>
            <a:xfrm>
              <a:off x="4125960" y="0"/>
              <a:ext cx="360" cy="6858000"/>
            </a:xfrm>
            <a:prstGeom prst="straightConnector1">
              <a:avLst/>
            </a:prstGeom>
            <a:ln w="12700">
              <a:solidFill>
                <a:srgbClr val="bcbcbc">
                  <a:alpha val="30000"/>
                </a:srgbClr>
              </a:solidFill>
              <a:prstDash val="sysDot"/>
            </a:ln>
          </p:spPr>
        </p:cxnSp>
        <p:cxnSp>
          <p:nvCxnSpPr>
            <p:cNvPr id="120" name="Straight Connector 49"/>
            <p:cNvCxnSpPr/>
            <p:nvPr/>
          </p:nvCxnSpPr>
          <p:spPr>
            <a:xfrm>
              <a:off x="5109480" y="0"/>
              <a:ext cx="360" cy="6858000"/>
            </a:xfrm>
            <a:prstGeom prst="straightConnector1">
              <a:avLst/>
            </a:prstGeom>
            <a:ln w="12700">
              <a:solidFill>
                <a:srgbClr val="bcbcbc">
                  <a:alpha val="30000"/>
                </a:srgbClr>
              </a:solidFill>
              <a:prstDash val="sysDot"/>
            </a:ln>
          </p:spPr>
        </p:cxnSp>
        <p:cxnSp>
          <p:nvCxnSpPr>
            <p:cNvPr id="121" name="Straight Connector 50"/>
            <p:cNvCxnSpPr/>
            <p:nvPr/>
          </p:nvCxnSpPr>
          <p:spPr>
            <a:xfrm>
              <a:off x="6092640" y="0"/>
              <a:ext cx="360" cy="6858000"/>
            </a:xfrm>
            <a:prstGeom prst="straightConnector1">
              <a:avLst/>
            </a:prstGeom>
            <a:ln w="12700">
              <a:solidFill>
                <a:srgbClr val="bcbcbc">
                  <a:alpha val="30000"/>
                </a:srgbClr>
              </a:solidFill>
              <a:prstDash val="sysDot"/>
            </a:ln>
          </p:spPr>
        </p:cxnSp>
        <p:cxnSp>
          <p:nvCxnSpPr>
            <p:cNvPr id="122" name="Straight Connector 51"/>
            <p:cNvCxnSpPr/>
            <p:nvPr/>
          </p:nvCxnSpPr>
          <p:spPr>
            <a:xfrm>
              <a:off x="7076160" y="0"/>
              <a:ext cx="360" cy="6858000"/>
            </a:xfrm>
            <a:prstGeom prst="straightConnector1">
              <a:avLst/>
            </a:prstGeom>
            <a:ln w="12700">
              <a:solidFill>
                <a:srgbClr val="bcbcbc">
                  <a:alpha val="30000"/>
                </a:srgbClr>
              </a:solidFill>
              <a:prstDash val="sysDot"/>
            </a:ln>
          </p:spPr>
        </p:cxnSp>
        <p:cxnSp>
          <p:nvCxnSpPr>
            <p:cNvPr id="123" name="Straight Connector 52"/>
            <p:cNvCxnSpPr/>
            <p:nvPr/>
          </p:nvCxnSpPr>
          <p:spPr>
            <a:xfrm>
              <a:off x="8059680" y="0"/>
              <a:ext cx="360" cy="6858000"/>
            </a:xfrm>
            <a:prstGeom prst="straightConnector1">
              <a:avLst/>
            </a:prstGeom>
            <a:ln w="12700">
              <a:solidFill>
                <a:srgbClr val="bcbcbc">
                  <a:alpha val="30000"/>
                </a:srgbClr>
              </a:solidFill>
              <a:prstDash val="sysDot"/>
            </a:ln>
          </p:spPr>
        </p:cxnSp>
        <p:cxnSp>
          <p:nvCxnSpPr>
            <p:cNvPr id="124" name="Straight Connector 53"/>
            <p:cNvCxnSpPr/>
            <p:nvPr/>
          </p:nvCxnSpPr>
          <p:spPr>
            <a:xfrm>
              <a:off x="9042840" y="0"/>
              <a:ext cx="360" cy="6858000"/>
            </a:xfrm>
            <a:prstGeom prst="straightConnector1">
              <a:avLst/>
            </a:prstGeom>
            <a:ln w="12700">
              <a:solidFill>
                <a:srgbClr val="bcbcbc">
                  <a:alpha val="30000"/>
                </a:srgbClr>
              </a:solidFill>
              <a:prstDash val="sysDot"/>
            </a:ln>
          </p:spPr>
        </p:cxnSp>
        <p:cxnSp>
          <p:nvCxnSpPr>
            <p:cNvPr id="125" name="Straight Connector 54"/>
            <p:cNvCxnSpPr/>
            <p:nvPr/>
          </p:nvCxnSpPr>
          <p:spPr>
            <a:xfrm>
              <a:off x="10026360" y="0"/>
              <a:ext cx="360" cy="6858000"/>
            </a:xfrm>
            <a:prstGeom prst="straightConnector1">
              <a:avLst/>
            </a:prstGeom>
            <a:ln w="12700">
              <a:solidFill>
                <a:srgbClr val="bcbcbc">
                  <a:alpha val="30000"/>
                </a:srgbClr>
              </a:solidFill>
              <a:prstDash val="sysDot"/>
            </a:ln>
          </p:spPr>
        </p:cxnSp>
        <p:cxnSp>
          <p:nvCxnSpPr>
            <p:cNvPr id="126" name="Straight Connector 55"/>
            <p:cNvCxnSpPr/>
            <p:nvPr/>
          </p:nvCxnSpPr>
          <p:spPr>
            <a:xfrm>
              <a:off x="11009520" y="0"/>
              <a:ext cx="360" cy="6858000"/>
            </a:xfrm>
            <a:prstGeom prst="straightConnector1">
              <a:avLst/>
            </a:prstGeom>
            <a:ln w="12700">
              <a:solidFill>
                <a:srgbClr val="bcbcbc">
                  <a:alpha val="30000"/>
                </a:srgbClr>
              </a:solidFill>
              <a:prstDash val="sysDot"/>
            </a:ln>
          </p:spPr>
        </p:cxnSp>
        <p:cxnSp>
          <p:nvCxnSpPr>
            <p:cNvPr id="127" name="Straight Connector 56"/>
            <p:cNvCxnSpPr/>
            <p:nvPr/>
          </p:nvCxnSpPr>
          <p:spPr>
            <a:xfrm>
              <a:off x="12185640" y="0"/>
              <a:ext cx="360" cy="6858000"/>
            </a:xfrm>
            <a:prstGeom prst="straightConnector1">
              <a:avLst/>
            </a:prstGeom>
            <a:ln w="12700">
              <a:solidFill>
                <a:srgbClr val="bcbcbc">
                  <a:alpha val="30000"/>
                </a:srgbClr>
              </a:solidFill>
              <a:prstDash val="sysDot"/>
            </a:ln>
          </p:spPr>
        </p:cxnSp>
        <p:cxnSp>
          <p:nvCxnSpPr>
            <p:cNvPr id="128" name="Straight Connector 57"/>
            <p:cNvCxnSpPr/>
            <p:nvPr/>
          </p:nvCxnSpPr>
          <p:spPr>
            <a:xfrm>
              <a:off x="0" y="171360"/>
              <a:ext cx="12192120" cy="360"/>
            </a:xfrm>
            <a:prstGeom prst="straightConnector1">
              <a:avLst/>
            </a:prstGeom>
            <a:ln w="12700">
              <a:solidFill>
                <a:srgbClr val="bcbcbc">
                  <a:alpha val="30000"/>
                </a:srgbClr>
              </a:solidFill>
              <a:prstDash val="sysDot"/>
            </a:ln>
          </p:spPr>
        </p:cxnSp>
        <p:cxnSp>
          <p:nvCxnSpPr>
            <p:cNvPr id="129" name="Straight Connector 58"/>
            <p:cNvCxnSpPr/>
            <p:nvPr/>
          </p:nvCxnSpPr>
          <p:spPr>
            <a:xfrm>
              <a:off x="0" y="714240"/>
              <a:ext cx="12192120" cy="360"/>
            </a:xfrm>
            <a:prstGeom prst="straightConnector1">
              <a:avLst/>
            </a:prstGeom>
            <a:ln w="12700">
              <a:solidFill>
                <a:srgbClr val="bcbcbc">
                  <a:alpha val="30000"/>
                </a:srgbClr>
              </a:solidFill>
              <a:prstDash val="sysDot"/>
            </a:ln>
          </p:spPr>
        </p:cxnSp>
        <p:cxnSp>
          <p:nvCxnSpPr>
            <p:cNvPr id="130" name="Straight Connector 59"/>
            <p:cNvCxnSpPr/>
            <p:nvPr/>
          </p:nvCxnSpPr>
          <p:spPr>
            <a:xfrm>
              <a:off x="0" y="1257120"/>
              <a:ext cx="12192120" cy="360"/>
            </a:xfrm>
            <a:prstGeom prst="straightConnector1">
              <a:avLst/>
            </a:prstGeom>
            <a:ln w="12700">
              <a:solidFill>
                <a:srgbClr val="bcbcbc">
                  <a:alpha val="30000"/>
                </a:srgbClr>
              </a:solidFill>
              <a:prstDash val="sysDot"/>
            </a:ln>
          </p:spPr>
        </p:cxnSp>
        <p:cxnSp>
          <p:nvCxnSpPr>
            <p:cNvPr id="131" name="Straight Connector 60"/>
            <p:cNvCxnSpPr/>
            <p:nvPr/>
          </p:nvCxnSpPr>
          <p:spPr>
            <a:xfrm>
              <a:off x="0" y="1800000"/>
              <a:ext cx="12192120" cy="360"/>
            </a:xfrm>
            <a:prstGeom prst="straightConnector1">
              <a:avLst/>
            </a:prstGeom>
            <a:ln w="12700">
              <a:solidFill>
                <a:srgbClr val="bcbcbc">
                  <a:alpha val="30000"/>
                </a:srgbClr>
              </a:solidFill>
              <a:prstDash val="sysDot"/>
            </a:ln>
          </p:spPr>
        </p:cxnSp>
        <p:cxnSp>
          <p:nvCxnSpPr>
            <p:cNvPr id="132" name="Straight Connector 61"/>
            <p:cNvCxnSpPr/>
            <p:nvPr/>
          </p:nvCxnSpPr>
          <p:spPr>
            <a:xfrm>
              <a:off x="0" y="2343240"/>
              <a:ext cx="12192120" cy="360"/>
            </a:xfrm>
            <a:prstGeom prst="straightConnector1">
              <a:avLst/>
            </a:prstGeom>
            <a:ln w="12700">
              <a:solidFill>
                <a:srgbClr val="bcbcbc">
                  <a:alpha val="30000"/>
                </a:srgbClr>
              </a:solidFill>
              <a:prstDash val="sysDot"/>
            </a:ln>
          </p:spPr>
        </p:cxnSp>
        <p:cxnSp>
          <p:nvCxnSpPr>
            <p:cNvPr id="133" name="Straight Connector 62"/>
            <p:cNvCxnSpPr/>
            <p:nvPr/>
          </p:nvCxnSpPr>
          <p:spPr>
            <a:xfrm>
              <a:off x="0" y="2886120"/>
              <a:ext cx="12192120" cy="360"/>
            </a:xfrm>
            <a:prstGeom prst="straightConnector1">
              <a:avLst/>
            </a:prstGeom>
            <a:ln w="12700">
              <a:solidFill>
                <a:srgbClr val="bcbcbc">
                  <a:alpha val="30000"/>
                </a:srgbClr>
              </a:solidFill>
              <a:prstDash val="sysDot"/>
            </a:ln>
          </p:spPr>
        </p:cxnSp>
        <p:cxnSp>
          <p:nvCxnSpPr>
            <p:cNvPr id="134" name="Straight Connector 63"/>
            <p:cNvCxnSpPr/>
            <p:nvPr/>
          </p:nvCxnSpPr>
          <p:spPr>
            <a:xfrm>
              <a:off x="0" y="3429000"/>
              <a:ext cx="12192120" cy="360"/>
            </a:xfrm>
            <a:prstGeom prst="straightConnector1">
              <a:avLst/>
            </a:prstGeom>
            <a:ln w="12700">
              <a:solidFill>
                <a:srgbClr val="bcbcbc">
                  <a:alpha val="30000"/>
                </a:srgbClr>
              </a:solidFill>
              <a:prstDash val="sysDot"/>
            </a:ln>
          </p:spPr>
        </p:cxnSp>
        <p:cxnSp>
          <p:nvCxnSpPr>
            <p:cNvPr id="135" name="Straight Connector 64"/>
            <p:cNvCxnSpPr/>
            <p:nvPr/>
          </p:nvCxnSpPr>
          <p:spPr>
            <a:xfrm>
              <a:off x="0" y="3971880"/>
              <a:ext cx="12192120" cy="360"/>
            </a:xfrm>
            <a:prstGeom prst="straightConnector1">
              <a:avLst/>
            </a:prstGeom>
            <a:ln w="12700">
              <a:solidFill>
                <a:srgbClr val="bcbcbc">
                  <a:alpha val="30000"/>
                </a:srgbClr>
              </a:solidFill>
              <a:prstDash val="sysDot"/>
            </a:ln>
          </p:spPr>
        </p:cxnSp>
        <p:cxnSp>
          <p:nvCxnSpPr>
            <p:cNvPr id="136" name="Straight Connector 65"/>
            <p:cNvCxnSpPr/>
            <p:nvPr/>
          </p:nvCxnSpPr>
          <p:spPr>
            <a:xfrm>
              <a:off x="0" y="4514760"/>
              <a:ext cx="12192120" cy="360"/>
            </a:xfrm>
            <a:prstGeom prst="straightConnector1">
              <a:avLst/>
            </a:prstGeom>
            <a:ln w="12700">
              <a:solidFill>
                <a:srgbClr val="bcbcbc">
                  <a:alpha val="30000"/>
                </a:srgbClr>
              </a:solidFill>
              <a:prstDash val="sysDot"/>
            </a:ln>
          </p:spPr>
        </p:cxnSp>
        <p:cxnSp>
          <p:nvCxnSpPr>
            <p:cNvPr id="137" name="Straight Connector 66"/>
            <p:cNvCxnSpPr/>
            <p:nvPr/>
          </p:nvCxnSpPr>
          <p:spPr>
            <a:xfrm>
              <a:off x="0" y="5057640"/>
              <a:ext cx="12192120" cy="360"/>
            </a:xfrm>
            <a:prstGeom prst="straightConnector1">
              <a:avLst/>
            </a:prstGeom>
            <a:ln w="12700">
              <a:solidFill>
                <a:srgbClr val="bcbcbc">
                  <a:alpha val="30000"/>
                </a:srgbClr>
              </a:solidFill>
              <a:prstDash val="sysDot"/>
            </a:ln>
          </p:spPr>
        </p:cxnSp>
        <p:cxnSp>
          <p:nvCxnSpPr>
            <p:cNvPr id="138" name="Straight Connector 67"/>
            <p:cNvCxnSpPr/>
            <p:nvPr/>
          </p:nvCxnSpPr>
          <p:spPr>
            <a:xfrm>
              <a:off x="0" y="5600520"/>
              <a:ext cx="12192120" cy="360"/>
            </a:xfrm>
            <a:prstGeom prst="straightConnector1">
              <a:avLst/>
            </a:prstGeom>
            <a:ln w="12700">
              <a:solidFill>
                <a:srgbClr val="bcbcbc">
                  <a:alpha val="30000"/>
                </a:srgbClr>
              </a:solidFill>
              <a:prstDash val="sysDot"/>
            </a:ln>
          </p:spPr>
        </p:cxnSp>
        <p:cxnSp>
          <p:nvCxnSpPr>
            <p:cNvPr id="139" name="Straight Connector 68"/>
            <p:cNvCxnSpPr/>
            <p:nvPr/>
          </p:nvCxnSpPr>
          <p:spPr>
            <a:xfrm>
              <a:off x="0" y="6857640"/>
              <a:ext cx="12192120" cy="360"/>
            </a:xfrm>
            <a:prstGeom prst="straightConnector1">
              <a:avLst/>
            </a:prstGeom>
            <a:ln w="12700">
              <a:solidFill>
                <a:srgbClr val="bcbcbc">
                  <a:alpha val="30000"/>
                </a:srgbClr>
              </a:solidFill>
              <a:prstDash val="sysDot"/>
            </a:ln>
          </p:spPr>
        </p:cxnSp>
        <p:cxnSp>
          <p:nvCxnSpPr>
            <p:cNvPr id="140" name="Straight Connector 69"/>
            <p:cNvCxnSpPr/>
            <p:nvPr/>
          </p:nvCxnSpPr>
          <p:spPr>
            <a:xfrm>
              <a:off x="16560" y="6143400"/>
              <a:ext cx="12192120" cy="360"/>
            </a:xfrm>
            <a:prstGeom prst="straightConnector1">
              <a:avLst/>
            </a:prstGeom>
            <a:ln w="12700">
              <a:solidFill>
                <a:srgbClr val="bcbcbc">
                  <a:alpha val="30000"/>
                </a:srgbClr>
              </a:solidFill>
              <a:prstDash val="sysDot"/>
            </a:ln>
          </p:spPr>
        </p:cxnSp>
        <p:cxnSp>
          <p:nvCxnSpPr>
            <p:cNvPr id="141" name="Straight Connector 70"/>
            <p:cNvCxnSpPr/>
            <p:nvPr/>
          </p:nvCxnSpPr>
          <p:spPr>
            <a:xfrm>
              <a:off x="684000" y="171360"/>
              <a:ext cx="360" cy="6512040"/>
            </a:xfrm>
            <a:prstGeom prst="straightConnector1">
              <a:avLst/>
            </a:prstGeom>
            <a:ln w="12700">
              <a:solidFill>
                <a:srgbClr val="bcbcbc">
                  <a:alpha val="30000"/>
                </a:srgbClr>
              </a:solidFill>
              <a:prstDash val="sysDot"/>
            </a:ln>
          </p:spPr>
        </p:cxnSp>
        <p:cxnSp>
          <p:nvCxnSpPr>
            <p:cNvPr id="142" name="Straight Connector 71"/>
            <p:cNvCxnSpPr/>
            <p:nvPr/>
          </p:nvCxnSpPr>
          <p:spPr>
            <a:xfrm>
              <a:off x="11508120" y="173160"/>
              <a:ext cx="360" cy="6511680"/>
            </a:xfrm>
            <a:prstGeom prst="straightConnector1">
              <a:avLst/>
            </a:prstGeom>
            <a:ln w="12700">
              <a:solidFill>
                <a:srgbClr val="bcbcbc">
                  <a:alpha val="30000"/>
                </a:srgbClr>
              </a:solidFill>
              <a:prstDash val="sysDot"/>
            </a:ln>
          </p:spPr>
        </p:cxnSp>
      </p:grpSp>
      <p:sp>
        <p:nvSpPr>
          <p:cNvPr id="143" name="Right Triangle 6" hidden="1">
            <a:extLst>
              <a:ext uri="{C183D7F6-B498-43B3-948B-1728B52AA6E4}">
                <adec:decorative xmlns:adec="http://schemas.microsoft.com/office/drawing/2017/decorative" val="1"/>
              </a:ext>
            </a:extLst>
          </p:cNvPr>
          <p:cNvSpPr/>
          <p:nvPr/>
        </p:nvSpPr>
        <p:spPr>
          <a:xfrm rot="13500000">
            <a:off x="-280800" y="1516320"/>
            <a:ext cx="568080" cy="568080"/>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chemeClr val="dk1"/>
              </a:solidFill>
              <a:uFillTx/>
              <a:latin typeface="Grandview"/>
            </a:endParaRPr>
          </a:p>
        </p:txBody>
      </p:sp>
      <p:grpSp>
        <p:nvGrpSpPr>
          <p:cNvPr id="144" name="Group 6">
            <a:extLst>
              <a:ext uri="{C183D7F6-B498-43B3-948B-1728B52AA6E4}">
                <adec:decorative xmlns:adec="http://schemas.microsoft.com/office/drawing/2017/decorative" val="1"/>
              </a:ext>
            </a:extLst>
          </p:cNvPr>
          <p:cNvGrpSpPr/>
          <p:nvPr/>
        </p:nvGrpSpPr>
        <p:grpSpPr>
          <a:xfrm>
            <a:off x="-6120" y="0"/>
            <a:ext cx="12214440" cy="6857640"/>
            <a:chOff x="-6120" y="0"/>
            <a:chExt cx="12214440" cy="6857640"/>
          </a:xfrm>
        </p:grpSpPr>
        <p:cxnSp>
          <p:nvCxnSpPr>
            <p:cNvPr id="145" name="Straight Connector 7"/>
            <p:cNvCxnSpPr/>
            <p:nvPr/>
          </p:nvCxnSpPr>
          <p:spPr>
            <a:xfrm>
              <a:off x="-6120" y="6686280"/>
              <a:ext cx="12192120" cy="360"/>
            </a:xfrm>
            <a:prstGeom prst="straightConnector1">
              <a:avLst/>
            </a:prstGeom>
            <a:ln w="12700">
              <a:solidFill>
                <a:srgbClr val="bcbcbc">
                  <a:alpha val="30000"/>
                </a:srgbClr>
              </a:solidFill>
              <a:prstDash val="sysDot"/>
            </a:ln>
          </p:spPr>
        </p:cxnSp>
        <p:cxnSp>
          <p:nvCxnSpPr>
            <p:cNvPr id="146" name="Straight Connector 8"/>
            <p:cNvCxnSpPr/>
            <p:nvPr/>
          </p:nvCxnSpPr>
          <p:spPr>
            <a:xfrm>
              <a:off x="0" y="0"/>
              <a:ext cx="360" cy="6858000"/>
            </a:xfrm>
            <a:prstGeom prst="straightConnector1">
              <a:avLst/>
            </a:prstGeom>
            <a:ln w="12700">
              <a:solidFill>
                <a:srgbClr val="bcbcbc">
                  <a:alpha val="30000"/>
                </a:srgbClr>
              </a:solidFill>
              <a:prstDash val="sysDot"/>
            </a:ln>
          </p:spPr>
        </p:cxnSp>
        <p:cxnSp>
          <p:nvCxnSpPr>
            <p:cNvPr id="147" name="Straight Connector 9"/>
            <p:cNvCxnSpPr/>
            <p:nvPr/>
          </p:nvCxnSpPr>
          <p:spPr>
            <a:xfrm>
              <a:off x="11993040" y="0"/>
              <a:ext cx="360" cy="6858000"/>
            </a:xfrm>
            <a:prstGeom prst="straightConnector1">
              <a:avLst/>
            </a:prstGeom>
            <a:ln w="12700">
              <a:solidFill>
                <a:srgbClr val="bcbcbc">
                  <a:alpha val="30000"/>
                </a:srgbClr>
              </a:solidFill>
              <a:prstDash val="sysDot"/>
            </a:ln>
          </p:spPr>
        </p:cxnSp>
        <p:cxnSp>
          <p:nvCxnSpPr>
            <p:cNvPr id="148" name="Straight Connector 10"/>
            <p:cNvCxnSpPr/>
            <p:nvPr/>
          </p:nvCxnSpPr>
          <p:spPr>
            <a:xfrm>
              <a:off x="192240" y="0"/>
              <a:ext cx="360" cy="6858000"/>
            </a:xfrm>
            <a:prstGeom prst="straightConnector1">
              <a:avLst/>
            </a:prstGeom>
            <a:ln w="12700">
              <a:solidFill>
                <a:srgbClr val="bcbcbc">
                  <a:alpha val="30000"/>
                </a:srgbClr>
              </a:solidFill>
              <a:prstDash val="sysDot"/>
            </a:ln>
          </p:spPr>
        </p:cxnSp>
        <p:cxnSp>
          <p:nvCxnSpPr>
            <p:cNvPr id="149" name="Straight Connector 11"/>
            <p:cNvCxnSpPr/>
            <p:nvPr/>
          </p:nvCxnSpPr>
          <p:spPr>
            <a:xfrm>
              <a:off x="1175760" y="0"/>
              <a:ext cx="360" cy="6858000"/>
            </a:xfrm>
            <a:prstGeom prst="straightConnector1">
              <a:avLst/>
            </a:prstGeom>
            <a:ln w="12700">
              <a:solidFill>
                <a:srgbClr val="bcbcbc">
                  <a:alpha val="30000"/>
                </a:srgbClr>
              </a:solidFill>
              <a:prstDash val="sysDot"/>
            </a:ln>
          </p:spPr>
        </p:cxnSp>
        <p:cxnSp>
          <p:nvCxnSpPr>
            <p:cNvPr id="150" name="Straight Connector 12"/>
            <p:cNvCxnSpPr/>
            <p:nvPr/>
          </p:nvCxnSpPr>
          <p:spPr>
            <a:xfrm>
              <a:off x="2159280" y="0"/>
              <a:ext cx="360" cy="6858000"/>
            </a:xfrm>
            <a:prstGeom prst="straightConnector1">
              <a:avLst/>
            </a:prstGeom>
            <a:ln w="12700">
              <a:solidFill>
                <a:srgbClr val="bcbcbc">
                  <a:alpha val="30000"/>
                </a:srgbClr>
              </a:solidFill>
              <a:prstDash val="sysDot"/>
            </a:ln>
          </p:spPr>
        </p:cxnSp>
        <p:cxnSp>
          <p:nvCxnSpPr>
            <p:cNvPr id="151" name="Straight Connector 13"/>
            <p:cNvCxnSpPr/>
            <p:nvPr/>
          </p:nvCxnSpPr>
          <p:spPr>
            <a:xfrm>
              <a:off x="3142440" y="0"/>
              <a:ext cx="360" cy="6858000"/>
            </a:xfrm>
            <a:prstGeom prst="straightConnector1">
              <a:avLst/>
            </a:prstGeom>
            <a:ln w="12700">
              <a:solidFill>
                <a:srgbClr val="bcbcbc">
                  <a:alpha val="30000"/>
                </a:srgbClr>
              </a:solidFill>
              <a:prstDash val="sysDot"/>
            </a:ln>
          </p:spPr>
        </p:cxnSp>
        <p:cxnSp>
          <p:nvCxnSpPr>
            <p:cNvPr id="152" name="Straight Connector 14"/>
            <p:cNvCxnSpPr/>
            <p:nvPr/>
          </p:nvCxnSpPr>
          <p:spPr>
            <a:xfrm>
              <a:off x="4125960" y="0"/>
              <a:ext cx="360" cy="6858000"/>
            </a:xfrm>
            <a:prstGeom prst="straightConnector1">
              <a:avLst/>
            </a:prstGeom>
            <a:ln w="12700">
              <a:solidFill>
                <a:srgbClr val="bcbcbc">
                  <a:alpha val="30000"/>
                </a:srgbClr>
              </a:solidFill>
              <a:prstDash val="sysDot"/>
            </a:ln>
          </p:spPr>
        </p:cxnSp>
        <p:cxnSp>
          <p:nvCxnSpPr>
            <p:cNvPr id="153" name="Straight Connector 15"/>
            <p:cNvCxnSpPr/>
            <p:nvPr/>
          </p:nvCxnSpPr>
          <p:spPr>
            <a:xfrm>
              <a:off x="5109480" y="0"/>
              <a:ext cx="360" cy="6858000"/>
            </a:xfrm>
            <a:prstGeom prst="straightConnector1">
              <a:avLst/>
            </a:prstGeom>
            <a:ln w="12700">
              <a:solidFill>
                <a:srgbClr val="bcbcbc">
                  <a:alpha val="30000"/>
                </a:srgbClr>
              </a:solidFill>
              <a:prstDash val="sysDot"/>
            </a:ln>
          </p:spPr>
        </p:cxnSp>
        <p:cxnSp>
          <p:nvCxnSpPr>
            <p:cNvPr id="154" name="Straight Connector 16"/>
            <p:cNvCxnSpPr/>
            <p:nvPr/>
          </p:nvCxnSpPr>
          <p:spPr>
            <a:xfrm>
              <a:off x="6092640" y="0"/>
              <a:ext cx="360" cy="6858000"/>
            </a:xfrm>
            <a:prstGeom prst="straightConnector1">
              <a:avLst/>
            </a:prstGeom>
            <a:ln w="12700">
              <a:solidFill>
                <a:srgbClr val="bcbcbc">
                  <a:alpha val="30000"/>
                </a:srgbClr>
              </a:solidFill>
              <a:prstDash val="sysDot"/>
            </a:ln>
          </p:spPr>
        </p:cxnSp>
        <p:cxnSp>
          <p:nvCxnSpPr>
            <p:cNvPr id="155" name="Straight Connector 17"/>
            <p:cNvCxnSpPr/>
            <p:nvPr/>
          </p:nvCxnSpPr>
          <p:spPr>
            <a:xfrm>
              <a:off x="7076160" y="0"/>
              <a:ext cx="360" cy="6858000"/>
            </a:xfrm>
            <a:prstGeom prst="straightConnector1">
              <a:avLst/>
            </a:prstGeom>
            <a:ln w="12700">
              <a:solidFill>
                <a:srgbClr val="bcbcbc">
                  <a:alpha val="30000"/>
                </a:srgbClr>
              </a:solidFill>
              <a:prstDash val="sysDot"/>
            </a:ln>
          </p:spPr>
        </p:cxnSp>
        <p:cxnSp>
          <p:nvCxnSpPr>
            <p:cNvPr id="156" name="Straight Connector 18"/>
            <p:cNvCxnSpPr/>
            <p:nvPr/>
          </p:nvCxnSpPr>
          <p:spPr>
            <a:xfrm>
              <a:off x="8059680" y="0"/>
              <a:ext cx="360" cy="6858000"/>
            </a:xfrm>
            <a:prstGeom prst="straightConnector1">
              <a:avLst/>
            </a:prstGeom>
            <a:ln w="12700">
              <a:solidFill>
                <a:srgbClr val="bcbcbc">
                  <a:alpha val="30000"/>
                </a:srgbClr>
              </a:solidFill>
              <a:prstDash val="sysDot"/>
            </a:ln>
          </p:spPr>
        </p:cxnSp>
        <p:cxnSp>
          <p:nvCxnSpPr>
            <p:cNvPr id="157" name="Straight Connector 19"/>
            <p:cNvCxnSpPr/>
            <p:nvPr/>
          </p:nvCxnSpPr>
          <p:spPr>
            <a:xfrm>
              <a:off x="9042840" y="0"/>
              <a:ext cx="360" cy="6858000"/>
            </a:xfrm>
            <a:prstGeom prst="straightConnector1">
              <a:avLst/>
            </a:prstGeom>
            <a:ln w="12700">
              <a:solidFill>
                <a:srgbClr val="bcbcbc">
                  <a:alpha val="30000"/>
                </a:srgbClr>
              </a:solidFill>
              <a:prstDash val="sysDot"/>
            </a:ln>
          </p:spPr>
        </p:cxnSp>
        <p:cxnSp>
          <p:nvCxnSpPr>
            <p:cNvPr id="158" name="Straight Connector 20"/>
            <p:cNvCxnSpPr/>
            <p:nvPr/>
          </p:nvCxnSpPr>
          <p:spPr>
            <a:xfrm>
              <a:off x="10026360" y="0"/>
              <a:ext cx="360" cy="6858000"/>
            </a:xfrm>
            <a:prstGeom prst="straightConnector1">
              <a:avLst/>
            </a:prstGeom>
            <a:ln w="12700">
              <a:solidFill>
                <a:srgbClr val="bcbcbc">
                  <a:alpha val="30000"/>
                </a:srgbClr>
              </a:solidFill>
              <a:prstDash val="sysDot"/>
            </a:ln>
          </p:spPr>
        </p:cxnSp>
        <p:cxnSp>
          <p:nvCxnSpPr>
            <p:cNvPr id="159" name="Straight Connector 21"/>
            <p:cNvCxnSpPr/>
            <p:nvPr/>
          </p:nvCxnSpPr>
          <p:spPr>
            <a:xfrm>
              <a:off x="11009520" y="0"/>
              <a:ext cx="360" cy="6858000"/>
            </a:xfrm>
            <a:prstGeom prst="straightConnector1">
              <a:avLst/>
            </a:prstGeom>
            <a:ln w="12700">
              <a:solidFill>
                <a:srgbClr val="bcbcbc">
                  <a:alpha val="30000"/>
                </a:srgbClr>
              </a:solidFill>
              <a:prstDash val="sysDot"/>
            </a:ln>
          </p:spPr>
        </p:cxnSp>
        <p:cxnSp>
          <p:nvCxnSpPr>
            <p:cNvPr id="160" name="Straight Connector 22"/>
            <p:cNvCxnSpPr/>
            <p:nvPr/>
          </p:nvCxnSpPr>
          <p:spPr>
            <a:xfrm>
              <a:off x="12185640" y="0"/>
              <a:ext cx="360" cy="6858000"/>
            </a:xfrm>
            <a:prstGeom prst="straightConnector1">
              <a:avLst/>
            </a:prstGeom>
            <a:ln w="12700">
              <a:solidFill>
                <a:srgbClr val="bcbcbc">
                  <a:alpha val="30000"/>
                </a:srgbClr>
              </a:solidFill>
              <a:prstDash val="sysDot"/>
            </a:ln>
          </p:spPr>
        </p:cxnSp>
        <p:cxnSp>
          <p:nvCxnSpPr>
            <p:cNvPr id="161" name="Straight Connector 23"/>
            <p:cNvCxnSpPr/>
            <p:nvPr/>
          </p:nvCxnSpPr>
          <p:spPr>
            <a:xfrm>
              <a:off x="0" y="171360"/>
              <a:ext cx="12192120" cy="360"/>
            </a:xfrm>
            <a:prstGeom prst="straightConnector1">
              <a:avLst/>
            </a:prstGeom>
            <a:ln w="12700">
              <a:solidFill>
                <a:srgbClr val="bcbcbc">
                  <a:alpha val="30000"/>
                </a:srgbClr>
              </a:solidFill>
              <a:prstDash val="sysDot"/>
            </a:ln>
          </p:spPr>
        </p:cxnSp>
        <p:cxnSp>
          <p:nvCxnSpPr>
            <p:cNvPr id="162" name="Straight Connector 24"/>
            <p:cNvCxnSpPr/>
            <p:nvPr/>
          </p:nvCxnSpPr>
          <p:spPr>
            <a:xfrm>
              <a:off x="0" y="714240"/>
              <a:ext cx="12192120" cy="360"/>
            </a:xfrm>
            <a:prstGeom prst="straightConnector1">
              <a:avLst/>
            </a:prstGeom>
            <a:ln w="12700">
              <a:solidFill>
                <a:srgbClr val="bcbcbc">
                  <a:alpha val="30000"/>
                </a:srgbClr>
              </a:solidFill>
              <a:prstDash val="sysDot"/>
            </a:ln>
          </p:spPr>
        </p:cxnSp>
        <p:cxnSp>
          <p:nvCxnSpPr>
            <p:cNvPr id="163" name="Straight Connector 25"/>
            <p:cNvCxnSpPr/>
            <p:nvPr/>
          </p:nvCxnSpPr>
          <p:spPr>
            <a:xfrm>
              <a:off x="0" y="1257120"/>
              <a:ext cx="12192120" cy="360"/>
            </a:xfrm>
            <a:prstGeom prst="straightConnector1">
              <a:avLst/>
            </a:prstGeom>
            <a:ln w="12700">
              <a:solidFill>
                <a:srgbClr val="bcbcbc">
                  <a:alpha val="30000"/>
                </a:srgbClr>
              </a:solidFill>
              <a:prstDash val="sysDot"/>
            </a:ln>
          </p:spPr>
        </p:cxnSp>
        <p:cxnSp>
          <p:nvCxnSpPr>
            <p:cNvPr id="164" name="Straight Connector 26"/>
            <p:cNvCxnSpPr/>
            <p:nvPr/>
          </p:nvCxnSpPr>
          <p:spPr>
            <a:xfrm>
              <a:off x="0" y="1800000"/>
              <a:ext cx="12192120" cy="360"/>
            </a:xfrm>
            <a:prstGeom prst="straightConnector1">
              <a:avLst/>
            </a:prstGeom>
            <a:ln w="12700">
              <a:solidFill>
                <a:srgbClr val="bcbcbc">
                  <a:alpha val="30000"/>
                </a:srgbClr>
              </a:solidFill>
              <a:prstDash val="sysDot"/>
            </a:ln>
          </p:spPr>
        </p:cxnSp>
        <p:cxnSp>
          <p:nvCxnSpPr>
            <p:cNvPr id="165" name="Straight Connector 27"/>
            <p:cNvCxnSpPr/>
            <p:nvPr/>
          </p:nvCxnSpPr>
          <p:spPr>
            <a:xfrm>
              <a:off x="0" y="2343240"/>
              <a:ext cx="12192120" cy="360"/>
            </a:xfrm>
            <a:prstGeom prst="straightConnector1">
              <a:avLst/>
            </a:prstGeom>
            <a:ln w="12700">
              <a:solidFill>
                <a:srgbClr val="bcbcbc">
                  <a:alpha val="30000"/>
                </a:srgbClr>
              </a:solidFill>
              <a:prstDash val="sysDot"/>
            </a:ln>
          </p:spPr>
        </p:cxnSp>
        <p:cxnSp>
          <p:nvCxnSpPr>
            <p:cNvPr id="166" name="Straight Connector 28"/>
            <p:cNvCxnSpPr/>
            <p:nvPr/>
          </p:nvCxnSpPr>
          <p:spPr>
            <a:xfrm>
              <a:off x="0" y="2886120"/>
              <a:ext cx="12192120" cy="360"/>
            </a:xfrm>
            <a:prstGeom prst="straightConnector1">
              <a:avLst/>
            </a:prstGeom>
            <a:ln w="12700">
              <a:solidFill>
                <a:srgbClr val="bcbcbc">
                  <a:alpha val="30000"/>
                </a:srgbClr>
              </a:solidFill>
              <a:prstDash val="sysDot"/>
            </a:ln>
          </p:spPr>
        </p:cxnSp>
        <p:cxnSp>
          <p:nvCxnSpPr>
            <p:cNvPr id="167" name="Straight Connector 29"/>
            <p:cNvCxnSpPr/>
            <p:nvPr/>
          </p:nvCxnSpPr>
          <p:spPr>
            <a:xfrm>
              <a:off x="0" y="3429000"/>
              <a:ext cx="12192120" cy="360"/>
            </a:xfrm>
            <a:prstGeom prst="straightConnector1">
              <a:avLst/>
            </a:prstGeom>
            <a:ln w="12700">
              <a:solidFill>
                <a:srgbClr val="bcbcbc">
                  <a:alpha val="30000"/>
                </a:srgbClr>
              </a:solidFill>
              <a:prstDash val="sysDot"/>
            </a:ln>
          </p:spPr>
        </p:cxnSp>
        <p:cxnSp>
          <p:nvCxnSpPr>
            <p:cNvPr id="168" name="Straight Connector 30"/>
            <p:cNvCxnSpPr/>
            <p:nvPr/>
          </p:nvCxnSpPr>
          <p:spPr>
            <a:xfrm>
              <a:off x="0" y="3971880"/>
              <a:ext cx="12192120" cy="360"/>
            </a:xfrm>
            <a:prstGeom prst="straightConnector1">
              <a:avLst/>
            </a:prstGeom>
            <a:ln w="12700">
              <a:solidFill>
                <a:srgbClr val="bcbcbc">
                  <a:alpha val="30000"/>
                </a:srgbClr>
              </a:solidFill>
              <a:prstDash val="sysDot"/>
            </a:ln>
          </p:spPr>
        </p:cxnSp>
        <p:cxnSp>
          <p:nvCxnSpPr>
            <p:cNvPr id="169" name="Straight Connector 31"/>
            <p:cNvCxnSpPr/>
            <p:nvPr/>
          </p:nvCxnSpPr>
          <p:spPr>
            <a:xfrm>
              <a:off x="0" y="4514760"/>
              <a:ext cx="12192120" cy="360"/>
            </a:xfrm>
            <a:prstGeom prst="straightConnector1">
              <a:avLst/>
            </a:prstGeom>
            <a:ln w="12700">
              <a:solidFill>
                <a:srgbClr val="bcbcbc">
                  <a:alpha val="30000"/>
                </a:srgbClr>
              </a:solidFill>
              <a:prstDash val="sysDot"/>
            </a:ln>
          </p:spPr>
        </p:cxnSp>
        <p:cxnSp>
          <p:nvCxnSpPr>
            <p:cNvPr id="170" name="Straight Connector 32"/>
            <p:cNvCxnSpPr/>
            <p:nvPr/>
          </p:nvCxnSpPr>
          <p:spPr>
            <a:xfrm>
              <a:off x="0" y="5057640"/>
              <a:ext cx="12192120" cy="360"/>
            </a:xfrm>
            <a:prstGeom prst="straightConnector1">
              <a:avLst/>
            </a:prstGeom>
            <a:ln w="12700">
              <a:solidFill>
                <a:srgbClr val="bcbcbc">
                  <a:alpha val="30000"/>
                </a:srgbClr>
              </a:solidFill>
              <a:prstDash val="sysDot"/>
            </a:ln>
          </p:spPr>
        </p:cxnSp>
        <p:cxnSp>
          <p:nvCxnSpPr>
            <p:cNvPr id="171" name="Straight Connector 33"/>
            <p:cNvCxnSpPr/>
            <p:nvPr/>
          </p:nvCxnSpPr>
          <p:spPr>
            <a:xfrm>
              <a:off x="0" y="5600520"/>
              <a:ext cx="12192120" cy="360"/>
            </a:xfrm>
            <a:prstGeom prst="straightConnector1">
              <a:avLst/>
            </a:prstGeom>
            <a:ln w="12700">
              <a:solidFill>
                <a:srgbClr val="bcbcbc">
                  <a:alpha val="30000"/>
                </a:srgbClr>
              </a:solidFill>
              <a:prstDash val="sysDot"/>
            </a:ln>
          </p:spPr>
        </p:cxnSp>
        <p:cxnSp>
          <p:nvCxnSpPr>
            <p:cNvPr id="172" name="Straight Connector 34"/>
            <p:cNvCxnSpPr/>
            <p:nvPr/>
          </p:nvCxnSpPr>
          <p:spPr>
            <a:xfrm>
              <a:off x="0" y="6857640"/>
              <a:ext cx="12192120" cy="360"/>
            </a:xfrm>
            <a:prstGeom prst="straightConnector1">
              <a:avLst/>
            </a:prstGeom>
            <a:ln w="12700">
              <a:solidFill>
                <a:srgbClr val="bcbcbc">
                  <a:alpha val="30000"/>
                </a:srgbClr>
              </a:solidFill>
              <a:prstDash val="sysDot"/>
            </a:ln>
          </p:spPr>
        </p:cxnSp>
        <p:cxnSp>
          <p:nvCxnSpPr>
            <p:cNvPr id="173" name="Straight Connector 35"/>
            <p:cNvCxnSpPr/>
            <p:nvPr/>
          </p:nvCxnSpPr>
          <p:spPr>
            <a:xfrm>
              <a:off x="16560" y="6143400"/>
              <a:ext cx="12192120" cy="360"/>
            </a:xfrm>
            <a:prstGeom prst="straightConnector1">
              <a:avLst/>
            </a:prstGeom>
            <a:ln w="12700">
              <a:solidFill>
                <a:srgbClr val="bcbcbc">
                  <a:alpha val="30000"/>
                </a:srgbClr>
              </a:solidFill>
              <a:prstDash val="sysDot"/>
            </a:ln>
          </p:spPr>
        </p:cxnSp>
        <p:cxnSp>
          <p:nvCxnSpPr>
            <p:cNvPr id="174" name="Straight Connector 36"/>
            <p:cNvCxnSpPr/>
            <p:nvPr/>
          </p:nvCxnSpPr>
          <p:spPr>
            <a:xfrm>
              <a:off x="684000" y="171360"/>
              <a:ext cx="360" cy="6512040"/>
            </a:xfrm>
            <a:prstGeom prst="straightConnector1">
              <a:avLst/>
            </a:prstGeom>
            <a:ln w="12700">
              <a:solidFill>
                <a:srgbClr val="bcbcbc">
                  <a:alpha val="30000"/>
                </a:srgbClr>
              </a:solidFill>
              <a:prstDash val="sysDot"/>
            </a:ln>
          </p:spPr>
        </p:cxnSp>
        <p:cxnSp>
          <p:nvCxnSpPr>
            <p:cNvPr id="175" name="Straight Connector 37"/>
            <p:cNvCxnSpPr/>
            <p:nvPr/>
          </p:nvCxnSpPr>
          <p:spPr>
            <a:xfrm>
              <a:off x="11508120" y="173160"/>
              <a:ext cx="360" cy="6511680"/>
            </a:xfrm>
            <a:prstGeom prst="straightConnector1">
              <a:avLst/>
            </a:prstGeom>
            <a:ln w="12700">
              <a:solidFill>
                <a:srgbClr val="bcbcbc">
                  <a:alpha val="30000"/>
                </a:srgbClr>
              </a:solidFill>
              <a:prstDash val="sysDot"/>
            </a:ln>
          </p:spPr>
        </p:cxnSp>
      </p:grpSp>
      <p:sp>
        <p:nvSpPr>
          <p:cNvPr id="176" name="Right Triangle 38">
            <a:extLst>
              <a:ext uri="{C183D7F6-B498-43B3-948B-1728B52AA6E4}">
                <adec:decorative xmlns:adec="http://schemas.microsoft.com/office/drawing/2017/decorative" val="1"/>
              </a:ext>
            </a:extLst>
          </p:cNvPr>
          <p:cNvSpPr/>
          <p:nvPr/>
        </p:nvSpPr>
        <p:spPr>
          <a:xfrm rot="18900000">
            <a:off x="7769880" y="-286920"/>
            <a:ext cx="568080" cy="568080"/>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chemeClr val="dk1"/>
              </a:solidFill>
              <a:uFillTx/>
              <a:latin typeface="Grandview"/>
            </a:endParaRPr>
          </a:p>
        </p:txBody>
      </p:sp>
      <p:sp>
        <p:nvSpPr>
          <p:cNvPr id="177" name="PlaceHolder 1"/>
          <p:cNvSpPr>
            <a:spLocks noGrp="1"/>
          </p:cNvSpPr>
          <p:nvPr>
            <p:ph type="title"/>
          </p:nvPr>
        </p:nvSpPr>
        <p:spPr>
          <a:xfrm>
            <a:off x="7707600" y="715680"/>
            <a:ext cx="3295440" cy="5026320"/>
          </a:xfrm>
          <a:prstGeom prst="rect">
            <a:avLst/>
          </a:prstGeom>
          <a:noFill/>
          <a:ln w="0">
            <a:noFill/>
          </a:ln>
        </p:spPr>
        <p:txBody>
          <a:bodyPr lIns="91440" rIns="91440" tIns="45720" bIns="45720" anchor="b" vert="eaVert">
            <a:noAutofit/>
          </a:bodyPr>
          <a:p>
            <a:pPr indent="0" defTabSz="914400">
              <a:lnSpc>
                <a:spcPct val="100000"/>
              </a:lnSpc>
              <a:buNone/>
            </a:pPr>
            <a:r>
              <a:rPr b="0" lang="en-US" sz="4400" strike="noStrike" u="none">
                <a:solidFill>
                  <a:schemeClr val="dk2"/>
                </a:solidFill>
                <a:uFillTx/>
                <a:latin typeface="Grandview"/>
              </a:rPr>
              <a:t>C</a:t>
            </a:r>
            <a:r>
              <a:rPr b="0" lang="en-US" sz="4400" strike="noStrike" u="none">
                <a:solidFill>
                  <a:schemeClr val="dk2"/>
                </a:solidFill>
                <a:uFillTx/>
                <a:latin typeface="Grandview"/>
              </a:rPr>
              <a:t>li</a:t>
            </a:r>
            <a:r>
              <a:rPr b="0" lang="en-US" sz="4400" strike="noStrike" u="none">
                <a:solidFill>
                  <a:schemeClr val="dk2"/>
                </a:solidFill>
                <a:uFillTx/>
                <a:latin typeface="Grandview"/>
              </a:rPr>
              <a:t>c</a:t>
            </a:r>
            <a:r>
              <a:rPr b="0" lang="en-US" sz="4400" strike="noStrike" u="none">
                <a:solidFill>
                  <a:schemeClr val="dk2"/>
                </a:solidFill>
                <a:uFillTx/>
                <a:latin typeface="Grandview"/>
              </a:rPr>
              <a:t>k </a:t>
            </a:r>
            <a:r>
              <a:rPr b="0" lang="en-US" sz="4400" strike="noStrike" u="none">
                <a:solidFill>
                  <a:schemeClr val="dk2"/>
                </a:solidFill>
                <a:uFillTx/>
                <a:latin typeface="Grandview"/>
              </a:rPr>
              <a:t>t</a:t>
            </a:r>
            <a:r>
              <a:rPr b="0" lang="en-US" sz="4400" strike="noStrike" u="none">
                <a:solidFill>
                  <a:schemeClr val="dk2"/>
                </a:solidFill>
                <a:uFillTx/>
                <a:latin typeface="Grandview"/>
              </a:rPr>
              <a:t>o</a:t>
            </a:r>
            <a:r>
              <a:rPr b="0" lang="en-US" sz="4400" strike="noStrike" u="none">
                <a:solidFill>
                  <a:schemeClr val="dk2"/>
                </a:solidFill>
                <a:uFillTx/>
                <a:latin typeface="Grandview"/>
              </a:rPr>
              <a:t> </a:t>
            </a:r>
            <a:r>
              <a:rPr b="0" lang="en-US" sz="4400" strike="noStrike" u="none">
                <a:solidFill>
                  <a:schemeClr val="dk2"/>
                </a:solidFill>
                <a:uFillTx/>
                <a:latin typeface="Grandview"/>
              </a:rPr>
              <a:t>e</a:t>
            </a:r>
            <a:r>
              <a:rPr b="0" lang="en-US" sz="4400" strike="noStrike" u="none">
                <a:solidFill>
                  <a:schemeClr val="dk2"/>
                </a:solidFill>
                <a:uFillTx/>
                <a:latin typeface="Grandview"/>
              </a:rPr>
              <a:t>d</a:t>
            </a:r>
            <a:r>
              <a:rPr b="0" lang="en-US" sz="4400" strike="noStrike" u="none">
                <a:solidFill>
                  <a:schemeClr val="dk2"/>
                </a:solidFill>
                <a:uFillTx/>
                <a:latin typeface="Grandview"/>
              </a:rPr>
              <a:t>i</a:t>
            </a:r>
            <a:r>
              <a:rPr b="0" lang="en-US" sz="4400" strike="noStrike" u="none">
                <a:solidFill>
                  <a:schemeClr val="dk2"/>
                </a:solidFill>
                <a:uFillTx/>
                <a:latin typeface="Grandview"/>
              </a:rPr>
              <a:t>t </a:t>
            </a:r>
            <a:r>
              <a:rPr b="0" lang="en-US" sz="4400" strike="noStrike" u="none">
                <a:solidFill>
                  <a:schemeClr val="dk2"/>
                </a:solidFill>
                <a:uFillTx/>
                <a:latin typeface="Grandview"/>
              </a:rPr>
              <a:t>M</a:t>
            </a:r>
            <a:r>
              <a:rPr b="0" lang="en-US" sz="4400" strike="noStrike" u="none">
                <a:solidFill>
                  <a:schemeClr val="dk2"/>
                </a:solidFill>
                <a:uFillTx/>
                <a:latin typeface="Grandview"/>
              </a:rPr>
              <a:t>a</a:t>
            </a:r>
            <a:r>
              <a:rPr b="0" lang="en-US" sz="4400" strike="noStrike" u="none">
                <a:solidFill>
                  <a:schemeClr val="dk2"/>
                </a:solidFill>
                <a:uFillTx/>
                <a:latin typeface="Grandview"/>
              </a:rPr>
              <a:t>s</a:t>
            </a:r>
            <a:r>
              <a:rPr b="0" lang="en-US" sz="4400" strike="noStrike" u="none">
                <a:solidFill>
                  <a:schemeClr val="dk2"/>
                </a:solidFill>
                <a:uFillTx/>
                <a:latin typeface="Grandview"/>
              </a:rPr>
              <a:t>t</a:t>
            </a:r>
            <a:r>
              <a:rPr b="0" lang="en-US" sz="4400" strike="noStrike" u="none">
                <a:solidFill>
                  <a:schemeClr val="dk2"/>
                </a:solidFill>
                <a:uFillTx/>
                <a:latin typeface="Grandview"/>
              </a:rPr>
              <a:t>e</a:t>
            </a:r>
            <a:r>
              <a:rPr b="0" lang="en-US" sz="4400" strike="noStrike" u="none">
                <a:solidFill>
                  <a:schemeClr val="dk2"/>
                </a:solidFill>
                <a:uFillTx/>
                <a:latin typeface="Grandview"/>
              </a:rPr>
              <a:t>r </a:t>
            </a:r>
            <a:r>
              <a:rPr b="0" lang="en-US" sz="4400" strike="noStrike" u="none">
                <a:solidFill>
                  <a:schemeClr val="dk2"/>
                </a:solidFill>
                <a:uFillTx/>
                <a:latin typeface="Grandview"/>
              </a:rPr>
              <a:t>t</a:t>
            </a:r>
            <a:r>
              <a:rPr b="0" lang="en-US" sz="4400" strike="noStrike" u="none">
                <a:solidFill>
                  <a:schemeClr val="dk2"/>
                </a:solidFill>
                <a:uFillTx/>
                <a:latin typeface="Grandview"/>
              </a:rPr>
              <a:t>i</a:t>
            </a:r>
            <a:r>
              <a:rPr b="0" lang="en-US" sz="4400" strike="noStrike" u="none">
                <a:solidFill>
                  <a:schemeClr val="dk2"/>
                </a:solidFill>
                <a:uFillTx/>
                <a:latin typeface="Grandview"/>
              </a:rPr>
              <a:t>t</a:t>
            </a:r>
            <a:r>
              <a:rPr b="0" lang="en-US" sz="4400" strike="noStrike" u="none">
                <a:solidFill>
                  <a:schemeClr val="dk2"/>
                </a:solidFill>
                <a:uFillTx/>
                <a:latin typeface="Grandview"/>
              </a:rPr>
              <a:t>l</a:t>
            </a:r>
            <a:r>
              <a:rPr b="0" lang="en-US" sz="4400" strike="noStrike" u="none">
                <a:solidFill>
                  <a:schemeClr val="dk2"/>
                </a:solidFill>
                <a:uFillTx/>
                <a:latin typeface="Grandview"/>
              </a:rPr>
              <a:t>e</a:t>
            </a:r>
            <a:r>
              <a:rPr b="0" lang="en-US" sz="4400" strike="noStrike" u="none">
                <a:solidFill>
                  <a:schemeClr val="dk2"/>
                </a:solidFill>
                <a:uFillTx/>
                <a:latin typeface="Grandview"/>
              </a:rPr>
              <a:t> </a:t>
            </a:r>
            <a:r>
              <a:rPr b="0" lang="en-US" sz="4400" strike="noStrike" u="none">
                <a:solidFill>
                  <a:schemeClr val="dk2"/>
                </a:solidFill>
                <a:uFillTx/>
                <a:latin typeface="Grandview"/>
              </a:rPr>
              <a:t>s</a:t>
            </a:r>
            <a:r>
              <a:rPr b="0" lang="en-US" sz="4400" strike="noStrike" u="none">
                <a:solidFill>
                  <a:schemeClr val="dk2"/>
                </a:solidFill>
                <a:uFillTx/>
                <a:latin typeface="Grandview"/>
              </a:rPr>
              <a:t>t</a:t>
            </a:r>
            <a:r>
              <a:rPr b="0" lang="en-US" sz="4400" strike="noStrike" u="none">
                <a:solidFill>
                  <a:schemeClr val="dk2"/>
                </a:solidFill>
                <a:uFillTx/>
                <a:latin typeface="Grandview"/>
              </a:rPr>
              <a:t>y</a:t>
            </a:r>
            <a:r>
              <a:rPr b="0" lang="en-US" sz="4400" strike="noStrike" u="none">
                <a:solidFill>
                  <a:schemeClr val="dk2"/>
                </a:solidFill>
                <a:uFillTx/>
                <a:latin typeface="Grandview"/>
              </a:rPr>
              <a:t>l</a:t>
            </a:r>
            <a:r>
              <a:rPr b="0" lang="en-US" sz="4400" strike="noStrike" u="none">
                <a:solidFill>
                  <a:schemeClr val="dk2"/>
                </a:solidFill>
                <a:uFillTx/>
                <a:latin typeface="Grandview"/>
              </a:rPr>
              <a:t>e</a:t>
            </a:r>
            <a:endParaRPr b="0" lang="en-US" sz="4400" strike="noStrike" u="none">
              <a:solidFill>
                <a:schemeClr val="dk1"/>
              </a:solidFill>
              <a:uFillTx/>
              <a:latin typeface="Grandview"/>
            </a:endParaRPr>
          </a:p>
        </p:txBody>
      </p:sp>
      <p:sp>
        <p:nvSpPr>
          <p:cNvPr id="178" name="PlaceHolder 2"/>
          <p:cNvSpPr>
            <a:spLocks noGrp="1"/>
          </p:cNvSpPr>
          <p:nvPr>
            <p:ph type="body"/>
          </p:nvPr>
        </p:nvSpPr>
        <p:spPr>
          <a:xfrm>
            <a:off x="683640" y="715680"/>
            <a:ext cx="6770160" cy="5026320"/>
          </a:xfrm>
          <a:prstGeom prst="rect">
            <a:avLst/>
          </a:prstGeom>
          <a:noFill/>
          <a:ln w="0">
            <a:noFill/>
          </a:ln>
        </p:spPr>
        <p:txBody>
          <a:bodyPr lIns="91440" rIns="91440" tIns="45720" bIns="45720" anchor="t" vert="eaVert">
            <a:noAutofit/>
          </a:bodyPr>
          <a:p>
            <a:pPr marL="228600" indent="-228600" defTabSz="914400">
              <a:lnSpc>
                <a:spcPct val="110000"/>
              </a:lnSpc>
              <a:spcBef>
                <a:spcPts val="1001"/>
              </a:spcBef>
              <a:buClr>
                <a:srgbClr val="7aa6b4"/>
              </a:buClr>
              <a:buSzPct val="75000"/>
              <a:buFont typeface="Wingdings" charset="2"/>
              <a:buChar char=""/>
            </a:pPr>
            <a:r>
              <a:rPr b="0" lang="en-US" sz="2000" strike="noStrike" u="none">
                <a:solidFill>
                  <a:schemeClr val="dk2"/>
                </a:solidFill>
                <a:uFillTx/>
                <a:latin typeface="Grandview"/>
              </a:rPr>
              <a:t>C</a:t>
            </a:r>
            <a:r>
              <a:rPr b="0" lang="en-US" sz="2000" strike="noStrike" u="none">
                <a:solidFill>
                  <a:schemeClr val="dk2"/>
                </a:solidFill>
                <a:uFillTx/>
                <a:latin typeface="Grandview"/>
              </a:rPr>
              <a:t>li</a:t>
            </a:r>
            <a:r>
              <a:rPr b="0" lang="en-US" sz="2000" strike="noStrike" u="none">
                <a:solidFill>
                  <a:schemeClr val="dk2"/>
                </a:solidFill>
                <a:uFillTx/>
                <a:latin typeface="Grandview"/>
              </a:rPr>
              <a:t>c</a:t>
            </a:r>
            <a:r>
              <a:rPr b="0" lang="en-US" sz="2000" strike="noStrike" u="none">
                <a:solidFill>
                  <a:schemeClr val="dk2"/>
                </a:solidFill>
                <a:uFillTx/>
                <a:latin typeface="Grandview"/>
              </a:rPr>
              <a:t>k </a:t>
            </a:r>
            <a:r>
              <a:rPr b="0" lang="en-US" sz="2000" strike="noStrike" u="none">
                <a:solidFill>
                  <a:schemeClr val="dk2"/>
                </a:solidFill>
                <a:uFillTx/>
                <a:latin typeface="Grandview"/>
              </a:rPr>
              <a:t>t</a:t>
            </a:r>
            <a:r>
              <a:rPr b="0" lang="en-US" sz="2000" strike="noStrike" u="none">
                <a:solidFill>
                  <a:schemeClr val="dk2"/>
                </a:solidFill>
                <a:uFillTx/>
                <a:latin typeface="Grandview"/>
              </a:rPr>
              <a:t>o </a:t>
            </a:r>
            <a:r>
              <a:rPr b="0" lang="en-US" sz="2000" strike="noStrike" u="none">
                <a:solidFill>
                  <a:schemeClr val="dk2"/>
                </a:solidFill>
                <a:uFillTx/>
                <a:latin typeface="Grandview"/>
              </a:rPr>
              <a:t>e</a:t>
            </a:r>
            <a:r>
              <a:rPr b="0" lang="en-US" sz="2000" strike="noStrike" u="none">
                <a:solidFill>
                  <a:schemeClr val="dk2"/>
                </a:solidFill>
                <a:uFillTx/>
                <a:latin typeface="Grandview"/>
              </a:rPr>
              <a:t>d</a:t>
            </a:r>
            <a:r>
              <a:rPr b="0" lang="en-US" sz="2000" strike="noStrike" u="none">
                <a:solidFill>
                  <a:schemeClr val="dk2"/>
                </a:solidFill>
                <a:uFillTx/>
                <a:latin typeface="Grandview"/>
              </a:rPr>
              <a:t>it </a:t>
            </a:r>
            <a:r>
              <a:rPr b="0" lang="en-US" sz="2000" strike="noStrike" u="none">
                <a:solidFill>
                  <a:schemeClr val="dk2"/>
                </a:solidFill>
                <a:uFillTx/>
                <a:latin typeface="Grandview"/>
              </a:rPr>
              <a:t>M</a:t>
            </a:r>
            <a:r>
              <a:rPr b="0" lang="en-US" sz="2000" strike="noStrike" u="none">
                <a:solidFill>
                  <a:schemeClr val="dk2"/>
                </a:solidFill>
                <a:uFillTx/>
                <a:latin typeface="Grandview"/>
              </a:rPr>
              <a:t>a</a:t>
            </a:r>
            <a:r>
              <a:rPr b="0" lang="en-US" sz="2000" strike="noStrike" u="none">
                <a:solidFill>
                  <a:schemeClr val="dk2"/>
                </a:solidFill>
                <a:uFillTx/>
                <a:latin typeface="Grandview"/>
              </a:rPr>
              <a:t>s</a:t>
            </a:r>
            <a:r>
              <a:rPr b="0" lang="en-US" sz="2000" strike="noStrike" u="none">
                <a:solidFill>
                  <a:schemeClr val="dk2"/>
                </a:solidFill>
                <a:uFillTx/>
                <a:latin typeface="Grandview"/>
              </a:rPr>
              <a:t>t</a:t>
            </a:r>
            <a:r>
              <a:rPr b="0" lang="en-US" sz="2000" strike="noStrike" u="none">
                <a:solidFill>
                  <a:schemeClr val="dk2"/>
                </a:solidFill>
                <a:uFillTx/>
                <a:latin typeface="Grandview"/>
              </a:rPr>
              <a:t>e</a:t>
            </a:r>
            <a:r>
              <a:rPr b="0" lang="en-US" sz="2000" strike="noStrike" u="none">
                <a:solidFill>
                  <a:schemeClr val="dk2"/>
                </a:solidFill>
                <a:uFillTx/>
                <a:latin typeface="Grandview"/>
              </a:rPr>
              <a:t>r </a:t>
            </a:r>
            <a:r>
              <a:rPr b="0" lang="en-US" sz="2000" strike="noStrike" u="none">
                <a:solidFill>
                  <a:schemeClr val="dk2"/>
                </a:solidFill>
                <a:uFillTx/>
                <a:latin typeface="Grandview"/>
              </a:rPr>
              <a:t>t</a:t>
            </a:r>
            <a:r>
              <a:rPr b="0" lang="en-US" sz="2000" strike="noStrike" u="none">
                <a:solidFill>
                  <a:schemeClr val="dk2"/>
                </a:solidFill>
                <a:uFillTx/>
                <a:latin typeface="Grandview"/>
              </a:rPr>
              <a:t>e</a:t>
            </a:r>
            <a:r>
              <a:rPr b="0" lang="en-US" sz="2000" strike="noStrike" u="none">
                <a:solidFill>
                  <a:schemeClr val="dk2"/>
                </a:solidFill>
                <a:uFillTx/>
                <a:latin typeface="Grandview"/>
              </a:rPr>
              <a:t>x</a:t>
            </a:r>
            <a:r>
              <a:rPr b="0" lang="en-US" sz="2000" strike="noStrike" u="none">
                <a:solidFill>
                  <a:schemeClr val="dk2"/>
                </a:solidFill>
                <a:uFillTx/>
                <a:latin typeface="Grandview"/>
              </a:rPr>
              <a:t>t </a:t>
            </a:r>
            <a:r>
              <a:rPr b="0" lang="en-US" sz="2000" strike="noStrike" u="none">
                <a:solidFill>
                  <a:schemeClr val="dk2"/>
                </a:solidFill>
                <a:uFillTx/>
                <a:latin typeface="Grandview"/>
              </a:rPr>
              <a:t>s</a:t>
            </a:r>
            <a:r>
              <a:rPr b="0" lang="en-US" sz="2000" strike="noStrike" u="none">
                <a:solidFill>
                  <a:schemeClr val="dk2"/>
                </a:solidFill>
                <a:uFillTx/>
                <a:latin typeface="Grandview"/>
              </a:rPr>
              <a:t>t</a:t>
            </a:r>
            <a:r>
              <a:rPr b="0" lang="en-US" sz="2000" strike="noStrike" u="none">
                <a:solidFill>
                  <a:schemeClr val="dk2"/>
                </a:solidFill>
                <a:uFillTx/>
                <a:latin typeface="Grandview"/>
              </a:rPr>
              <a:t>y</a:t>
            </a:r>
            <a:r>
              <a:rPr b="0" lang="en-US" sz="2000" strike="noStrike" u="none">
                <a:solidFill>
                  <a:schemeClr val="dk2"/>
                </a:solidFill>
                <a:uFillTx/>
                <a:latin typeface="Grandview"/>
              </a:rPr>
              <a:t>l</a:t>
            </a:r>
            <a:r>
              <a:rPr b="0" lang="en-US" sz="2000" strike="noStrike" u="none">
                <a:solidFill>
                  <a:schemeClr val="dk2"/>
                </a:solidFill>
                <a:uFillTx/>
                <a:latin typeface="Grandview"/>
              </a:rPr>
              <a:t>e</a:t>
            </a:r>
            <a:r>
              <a:rPr b="0" lang="en-US" sz="2000" strike="noStrike" u="none">
                <a:solidFill>
                  <a:schemeClr val="dk2"/>
                </a:solidFill>
                <a:uFillTx/>
                <a:latin typeface="Grandview"/>
              </a:rPr>
              <a:t>s</a:t>
            </a:r>
            <a:endParaRPr b="0" lang="en-US" sz="2000" strike="noStrike" u="none">
              <a:solidFill>
                <a:schemeClr val="dk2"/>
              </a:solidFill>
              <a:uFillTx/>
              <a:latin typeface="Grandview"/>
            </a:endParaRPr>
          </a:p>
          <a:p>
            <a:pPr lvl="1" marL="457200" indent="-228600" defTabSz="914400">
              <a:lnSpc>
                <a:spcPct val="110000"/>
              </a:lnSpc>
              <a:spcBef>
                <a:spcPts val="499"/>
              </a:spcBef>
              <a:buClr>
                <a:srgbClr val="7aa6b4"/>
              </a:buClr>
              <a:buSzPct val="75000"/>
              <a:buFont typeface="Wingdings" charset="2"/>
              <a:buChar char=""/>
            </a:pPr>
            <a:r>
              <a:rPr b="0" lang="en-US" sz="1800" strike="noStrike" u="none">
                <a:solidFill>
                  <a:schemeClr val="dk2"/>
                </a:solidFill>
                <a:uFillTx/>
                <a:latin typeface="Grandview"/>
              </a:rPr>
              <a:t>S</a:t>
            </a:r>
            <a:r>
              <a:rPr b="0" lang="en-US" sz="1800" strike="noStrike" u="none">
                <a:solidFill>
                  <a:schemeClr val="dk2"/>
                </a:solidFill>
                <a:uFillTx/>
                <a:latin typeface="Grandview"/>
              </a:rPr>
              <a:t>e</a:t>
            </a:r>
            <a:r>
              <a:rPr b="0" lang="en-US" sz="1800" strike="noStrike" u="none">
                <a:solidFill>
                  <a:schemeClr val="dk2"/>
                </a:solidFill>
                <a:uFillTx/>
                <a:latin typeface="Grandview"/>
              </a:rPr>
              <a:t>c</a:t>
            </a:r>
            <a:r>
              <a:rPr b="0" lang="en-US" sz="1800" strike="noStrike" u="none">
                <a:solidFill>
                  <a:schemeClr val="dk2"/>
                </a:solidFill>
                <a:uFillTx/>
                <a:latin typeface="Grandview"/>
              </a:rPr>
              <a:t>o</a:t>
            </a:r>
            <a:r>
              <a:rPr b="0" lang="en-US" sz="1800" strike="noStrike" u="none">
                <a:solidFill>
                  <a:schemeClr val="dk2"/>
                </a:solidFill>
                <a:uFillTx/>
                <a:latin typeface="Grandview"/>
              </a:rPr>
              <a:t>n</a:t>
            </a:r>
            <a:r>
              <a:rPr b="0" lang="en-US" sz="1800" strike="noStrike" u="none">
                <a:solidFill>
                  <a:schemeClr val="dk2"/>
                </a:solidFill>
                <a:uFillTx/>
                <a:latin typeface="Grandview"/>
              </a:rPr>
              <a:t>d</a:t>
            </a:r>
            <a:r>
              <a:rPr b="0" lang="en-US" sz="1800" strike="noStrike" u="none">
                <a:solidFill>
                  <a:schemeClr val="dk2"/>
                </a:solidFill>
                <a:uFillTx/>
                <a:latin typeface="Grandview"/>
              </a:rPr>
              <a:t> </a:t>
            </a:r>
            <a:r>
              <a:rPr b="0" lang="en-US" sz="1800" strike="noStrike" u="none">
                <a:solidFill>
                  <a:schemeClr val="dk2"/>
                </a:solidFill>
                <a:uFillTx/>
                <a:latin typeface="Grandview"/>
              </a:rPr>
              <a:t>l</a:t>
            </a:r>
            <a:r>
              <a:rPr b="0" lang="en-US" sz="1800" strike="noStrike" u="none">
                <a:solidFill>
                  <a:schemeClr val="dk2"/>
                </a:solidFill>
                <a:uFillTx/>
                <a:latin typeface="Grandview"/>
              </a:rPr>
              <a:t>e</a:t>
            </a:r>
            <a:r>
              <a:rPr b="0" lang="en-US" sz="1800" strike="noStrike" u="none">
                <a:solidFill>
                  <a:schemeClr val="dk2"/>
                </a:solidFill>
                <a:uFillTx/>
                <a:latin typeface="Grandview"/>
              </a:rPr>
              <a:t>v</a:t>
            </a:r>
            <a:r>
              <a:rPr b="0" lang="en-US" sz="1800" strike="noStrike" u="none">
                <a:solidFill>
                  <a:schemeClr val="dk2"/>
                </a:solidFill>
                <a:uFillTx/>
                <a:latin typeface="Grandview"/>
              </a:rPr>
              <a:t>e</a:t>
            </a:r>
            <a:r>
              <a:rPr b="0" lang="en-US" sz="1800" strike="noStrike" u="none">
                <a:solidFill>
                  <a:schemeClr val="dk2"/>
                </a:solidFill>
                <a:uFillTx/>
                <a:latin typeface="Grandview"/>
              </a:rPr>
              <a:t>l</a:t>
            </a:r>
            <a:endParaRPr b="0" lang="en-US" sz="1800" strike="noStrike" u="none">
              <a:solidFill>
                <a:schemeClr val="dk2"/>
              </a:solidFill>
              <a:uFillTx/>
              <a:latin typeface="Grandview"/>
            </a:endParaRPr>
          </a:p>
          <a:p>
            <a:pPr lvl="2" marL="685800" indent="-228600" defTabSz="914400">
              <a:lnSpc>
                <a:spcPct val="110000"/>
              </a:lnSpc>
              <a:spcBef>
                <a:spcPts val="499"/>
              </a:spcBef>
              <a:buClr>
                <a:srgbClr val="7aa6b4"/>
              </a:buClr>
              <a:buSzPct val="75000"/>
              <a:buFont typeface="Wingdings" charset="2"/>
              <a:buChar char=""/>
            </a:pPr>
            <a:r>
              <a:rPr b="0" lang="en-US" sz="1600" strike="noStrike" u="none">
                <a:solidFill>
                  <a:schemeClr val="dk2"/>
                </a:solidFill>
                <a:uFillTx/>
                <a:latin typeface="Grandview"/>
              </a:rPr>
              <a:t>T</a:t>
            </a:r>
            <a:r>
              <a:rPr b="0" lang="en-US" sz="1600" strike="noStrike" u="none">
                <a:solidFill>
                  <a:schemeClr val="dk2"/>
                </a:solidFill>
                <a:uFillTx/>
                <a:latin typeface="Grandview"/>
              </a:rPr>
              <a:t>h</a:t>
            </a:r>
            <a:r>
              <a:rPr b="0" lang="en-US" sz="1600" strike="noStrike" u="none">
                <a:solidFill>
                  <a:schemeClr val="dk2"/>
                </a:solidFill>
                <a:uFillTx/>
                <a:latin typeface="Grandview"/>
              </a:rPr>
              <a:t>i</a:t>
            </a:r>
            <a:r>
              <a:rPr b="0" lang="en-US" sz="1600" strike="noStrike" u="none">
                <a:solidFill>
                  <a:schemeClr val="dk2"/>
                </a:solidFill>
                <a:uFillTx/>
                <a:latin typeface="Grandview"/>
              </a:rPr>
              <a:t>r</a:t>
            </a:r>
            <a:r>
              <a:rPr b="0" lang="en-US" sz="1600" strike="noStrike" u="none">
                <a:solidFill>
                  <a:schemeClr val="dk2"/>
                </a:solidFill>
                <a:uFillTx/>
                <a:latin typeface="Grandview"/>
              </a:rPr>
              <a:t>d</a:t>
            </a:r>
            <a:r>
              <a:rPr b="0" lang="en-US" sz="1600" strike="noStrike" u="none">
                <a:solidFill>
                  <a:schemeClr val="dk2"/>
                </a:solidFill>
                <a:uFillTx/>
                <a:latin typeface="Grandview"/>
              </a:rPr>
              <a:t> </a:t>
            </a:r>
            <a:r>
              <a:rPr b="0" lang="en-US" sz="1600" strike="noStrike" u="none">
                <a:solidFill>
                  <a:schemeClr val="dk2"/>
                </a:solidFill>
                <a:uFillTx/>
                <a:latin typeface="Grandview"/>
              </a:rPr>
              <a:t>l</a:t>
            </a:r>
            <a:r>
              <a:rPr b="0" lang="en-US" sz="1600" strike="noStrike" u="none">
                <a:solidFill>
                  <a:schemeClr val="dk2"/>
                </a:solidFill>
                <a:uFillTx/>
                <a:latin typeface="Grandview"/>
              </a:rPr>
              <a:t>e</a:t>
            </a:r>
            <a:r>
              <a:rPr b="0" lang="en-US" sz="1600" strike="noStrike" u="none">
                <a:solidFill>
                  <a:schemeClr val="dk2"/>
                </a:solidFill>
                <a:uFillTx/>
                <a:latin typeface="Grandview"/>
              </a:rPr>
              <a:t>v</a:t>
            </a:r>
            <a:r>
              <a:rPr b="0" lang="en-US" sz="1600" strike="noStrike" u="none">
                <a:solidFill>
                  <a:schemeClr val="dk2"/>
                </a:solidFill>
                <a:uFillTx/>
                <a:latin typeface="Grandview"/>
              </a:rPr>
              <a:t>e</a:t>
            </a:r>
            <a:r>
              <a:rPr b="0" lang="en-US" sz="1600" strike="noStrike" u="none">
                <a:solidFill>
                  <a:schemeClr val="dk2"/>
                </a:solidFill>
                <a:uFillTx/>
                <a:latin typeface="Grandview"/>
              </a:rPr>
              <a:t>l</a:t>
            </a:r>
            <a:endParaRPr b="0" lang="en-US" sz="1600" strike="noStrike" u="none">
              <a:solidFill>
                <a:schemeClr val="dk2"/>
              </a:solidFill>
              <a:uFillTx/>
              <a:latin typeface="Grandview"/>
            </a:endParaRPr>
          </a:p>
          <a:p>
            <a:pPr lvl="3" marL="914400" indent="-228600" defTabSz="914400">
              <a:lnSpc>
                <a:spcPct val="110000"/>
              </a:lnSpc>
              <a:spcBef>
                <a:spcPts val="499"/>
              </a:spcBef>
              <a:buClr>
                <a:srgbClr val="7aa6b4"/>
              </a:buClr>
              <a:buSzPct val="75000"/>
              <a:buFont typeface="Wingdings" charset="2"/>
              <a:buChar char=""/>
            </a:pPr>
            <a:r>
              <a:rPr b="0" lang="en-US" sz="1400" strike="noStrike" u="none">
                <a:solidFill>
                  <a:schemeClr val="dk2"/>
                </a:solidFill>
                <a:uFillTx/>
                <a:latin typeface="Grandview"/>
              </a:rPr>
              <a:t>F</a:t>
            </a:r>
            <a:r>
              <a:rPr b="0" lang="en-US" sz="1400" strike="noStrike" u="none">
                <a:solidFill>
                  <a:schemeClr val="dk2"/>
                </a:solidFill>
                <a:uFillTx/>
                <a:latin typeface="Grandview"/>
              </a:rPr>
              <a:t>o</a:t>
            </a:r>
            <a:r>
              <a:rPr b="0" lang="en-US" sz="1400" strike="noStrike" u="none">
                <a:solidFill>
                  <a:schemeClr val="dk2"/>
                </a:solidFill>
                <a:uFillTx/>
                <a:latin typeface="Grandview"/>
              </a:rPr>
              <a:t>u</a:t>
            </a:r>
            <a:r>
              <a:rPr b="0" lang="en-US" sz="1400" strike="noStrike" u="none">
                <a:solidFill>
                  <a:schemeClr val="dk2"/>
                </a:solidFill>
                <a:uFillTx/>
                <a:latin typeface="Grandview"/>
              </a:rPr>
              <a:t>r</a:t>
            </a:r>
            <a:r>
              <a:rPr b="0" lang="en-US" sz="1400" strike="noStrike" u="none">
                <a:solidFill>
                  <a:schemeClr val="dk2"/>
                </a:solidFill>
                <a:uFillTx/>
                <a:latin typeface="Grandview"/>
              </a:rPr>
              <a:t>t</a:t>
            </a:r>
            <a:r>
              <a:rPr b="0" lang="en-US" sz="1400" strike="noStrike" u="none">
                <a:solidFill>
                  <a:schemeClr val="dk2"/>
                </a:solidFill>
                <a:uFillTx/>
                <a:latin typeface="Grandview"/>
              </a:rPr>
              <a:t>h</a:t>
            </a:r>
            <a:r>
              <a:rPr b="0" lang="en-US" sz="1400" strike="noStrike" u="none">
                <a:solidFill>
                  <a:schemeClr val="dk2"/>
                </a:solidFill>
                <a:uFillTx/>
                <a:latin typeface="Grandview"/>
              </a:rPr>
              <a:t> </a:t>
            </a:r>
            <a:r>
              <a:rPr b="0" lang="en-US" sz="1400" strike="noStrike" u="none">
                <a:solidFill>
                  <a:schemeClr val="dk2"/>
                </a:solidFill>
                <a:uFillTx/>
                <a:latin typeface="Grandview"/>
              </a:rPr>
              <a:t>l</a:t>
            </a:r>
            <a:r>
              <a:rPr b="0" lang="en-US" sz="1400" strike="noStrike" u="none">
                <a:solidFill>
                  <a:schemeClr val="dk2"/>
                </a:solidFill>
                <a:uFillTx/>
                <a:latin typeface="Grandview"/>
              </a:rPr>
              <a:t>e</a:t>
            </a:r>
            <a:r>
              <a:rPr b="0" lang="en-US" sz="1400" strike="noStrike" u="none">
                <a:solidFill>
                  <a:schemeClr val="dk2"/>
                </a:solidFill>
                <a:uFillTx/>
                <a:latin typeface="Grandview"/>
              </a:rPr>
              <a:t>v</a:t>
            </a:r>
            <a:r>
              <a:rPr b="0" lang="en-US" sz="1400" strike="noStrike" u="none">
                <a:solidFill>
                  <a:schemeClr val="dk2"/>
                </a:solidFill>
                <a:uFillTx/>
                <a:latin typeface="Grandview"/>
              </a:rPr>
              <a:t>e</a:t>
            </a:r>
            <a:r>
              <a:rPr b="0" lang="en-US" sz="1400" strike="noStrike" u="none">
                <a:solidFill>
                  <a:schemeClr val="dk2"/>
                </a:solidFill>
                <a:uFillTx/>
                <a:latin typeface="Grandview"/>
              </a:rPr>
              <a:t>l</a:t>
            </a:r>
            <a:endParaRPr b="0" lang="en-US" sz="1400" strike="noStrike" u="none">
              <a:solidFill>
                <a:schemeClr val="dk2"/>
              </a:solidFill>
              <a:uFillTx/>
              <a:latin typeface="Grandview"/>
            </a:endParaRPr>
          </a:p>
          <a:p>
            <a:pPr lvl="4" marL="1143000" indent="-228600" defTabSz="914400">
              <a:lnSpc>
                <a:spcPct val="110000"/>
              </a:lnSpc>
              <a:spcBef>
                <a:spcPts val="499"/>
              </a:spcBef>
              <a:buClr>
                <a:srgbClr val="7aa6b4"/>
              </a:buClr>
              <a:buSzPct val="75000"/>
              <a:buFont typeface="Wingdings" charset="2"/>
              <a:buChar char=""/>
            </a:pPr>
            <a:r>
              <a:rPr b="0" lang="en-US" sz="1400" strike="noStrike" u="none">
                <a:solidFill>
                  <a:schemeClr val="dk2"/>
                </a:solidFill>
                <a:uFillTx/>
                <a:latin typeface="Grandview"/>
              </a:rPr>
              <a:t>F</a:t>
            </a:r>
            <a:r>
              <a:rPr b="0" lang="en-US" sz="1400" strike="noStrike" u="none">
                <a:solidFill>
                  <a:schemeClr val="dk2"/>
                </a:solidFill>
                <a:uFillTx/>
                <a:latin typeface="Grandview"/>
              </a:rPr>
              <a:t>i</a:t>
            </a:r>
            <a:r>
              <a:rPr b="0" lang="en-US" sz="1400" strike="noStrike" u="none">
                <a:solidFill>
                  <a:schemeClr val="dk2"/>
                </a:solidFill>
                <a:uFillTx/>
                <a:latin typeface="Grandview"/>
              </a:rPr>
              <a:t>f</a:t>
            </a:r>
            <a:r>
              <a:rPr b="0" lang="en-US" sz="1400" strike="noStrike" u="none">
                <a:solidFill>
                  <a:schemeClr val="dk2"/>
                </a:solidFill>
                <a:uFillTx/>
                <a:latin typeface="Grandview"/>
              </a:rPr>
              <a:t>t</a:t>
            </a:r>
            <a:r>
              <a:rPr b="0" lang="en-US" sz="1400" strike="noStrike" u="none">
                <a:solidFill>
                  <a:schemeClr val="dk2"/>
                </a:solidFill>
                <a:uFillTx/>
                <a:latin typeface="Grandview"/>
              </a:rPr>
              <a:t>h</a:t>
            </a:r>
            <a:r>
              <a:rPr b="0" lang="en-US" sz="1400" strike="noStrike" u="none">
                <a:solidFill>
                  <a:schemeClr val="dk2"/>
                </a:solidFill>
                <a:uFillTx/>
                <a:latin typeface="Grandview"/>
              </a:rPr>
              <a:t> </a:t>
            </a:r>
            <a:r>
              <a:rPr b="0" lang="en-US" sz="1400" strike="noStrike" u="none">
                <a:solidFill>
                  <a:schemeClr val="dk2"/>
                </a:solidFill>
                <a:uFillTx/>
                <a:latin typeface="Grandview"/>
              </a:rPr>
              <a:t>l</a:t>
            </a:r>
            <a:r>
              <a:rPr b="0" lang="en-US" sz="1400" strike="noStrike" u="none">
                <a:solidFill>
                  <a:schemeClr val="dk2"/>
                </a:solidFill>
                <a:uFillTx/>
                <a:latin typeface="Grandview"/>
              </a:rPr>
              <a:t>e</a:t>
            </a:r>
            <a:r>
              <a:rPr b="0" lang="en-US" sz="1400" strike="noStrike" u="none">
                <a:solidFill>
                  <a:schemeClr val="dk2"/>
                </a:solidFill>
                <a:uFillTx/>
                <a:latin typeface="Grandview"/>
              </a:rPr>
              <a:t>v</a:t>
            </a:r>
            <a:r>
              <a:rPr b="0" lang="en-US" sz="1400" strike="noStrike" u="none">
                <a:solidFill>
                  <a:schemeClr val="dk2"/>
                </a:solidFill>
                <a:uFillTx/>
                <a:latin typeface="Grandview"/>
              </a:rPr>
              <a:t>e</a:t>
            </a:r>
            <a:r>
              <a:rPr b="0" lang="en-US" sz="1400" strike="noStrike" u="none">
                <a:solidFill>
                  <a:schemeClr val="dk2"/>
                </a:solidFill>
                <a:uFillTx/>
                <a:latin typeface="Grandview"/>
              </a:rPr>
              <a:t>l</a:t>
            </a:r>
            <a:endParaRPr b="0" lang="en-US" sz="1400" strike="noStrike" u="none">
              <a:solidFill>
                <a:schemeClr val="dk2"/>
              </a:solidFill>
              <a:uFillTx/>
              <a:latin typeface="Grandview"/>
            </a:endParaRPr>
          </a:p>
        </p:txBody>
      </p:sp>
      <p:sp>
        <p:nvSpPr>
          <p:cNvPr id="179" name="PlaceHolder 3"/>
          <p:cNvSpPr>
            <a:spLocks noGrp="1"/>
          </p:cNvSpPr>
          <p:nvPr>
            <p:ph type="dt" idx="7"/>
          </p:nvPr>
        </p:nvSpPr>
        <p:spPr>
          <a:xfrm>
            <a:off x="683640" y="6215760"/>
            <a:ext cx="3843360" cy="416880"/>
          </a:xfrm>
          <a:prstGeom prst="rect">
            <a:avLst/>
          </a:prstGeom>
          <a:noFill/>
          <a:ln w="0">
            <a:noFill/>
          </a:ln>
        </p:spPr>
        <p:txBody>
          <a:bodyPr lIns="91440" rIns="91440" tIns="45720" bIns="45720" anchor="ctr">
            <a:noAutofit/>
          </a:bodyPr>
          <a:lstStyle>
            <a:lvl1pPr indent="0" defTabSz="914400">
              <a:lnSpc>
                <a:spcPct val="100000"/>
              </a:lnSpc>
              <a:buNone/>
              <a:defRPr b="0" lang="en-US" sz="900" strike="noStrike" u="none">
                <a:solidFill>
                  <a:schemeClr val="dk1">
                    <a:tint val="75000"/>
                  </a:schemeClr>
                </a:solidFill>
                <a:uFillTx/>
                <a:latin typeface="Grandview"/>
              </a:defRPr>
            </a:lvl1pPr>
          </a:lstStyle>
          <a:p>
            <a:pPr indent="0" defTabSz="914400">
              <a:lnSpc>
                <a:spcPct val="100000"/>
              </a:lnSpc>
              <a:buNone/>
            </a:pPr>
            <a:r>
              <a:rPr b="0" lang="en-US" sz="900" strike="noStrike" u="none">
                <a:solidFill>
                  <a:schemeClr val="dk1">
                    <a:tint val="75000"/>
                  </a:schemeClr>
                </a:solidFill>
                <a:uFillTx/>
                <a:latin typeface="Grandview"/>
              </a:rPr>
              <a:t> </a:t>
            </a:r>
            <a:endParaRPr b="0" lang="en-US" sz="900" strike="noStrike" u="none">
              <a:solidFill>
                <a:srgbClr val="000000"/>
              </a:solidFill>
              <a:uFillTx/>
              <a:latin typeface="Times New Roman"/>
            </a:endParaRPr>
          </a:p>
        </p:txBody>
      </p:sp>
      <p:sp>
        <p:nvSpPr>
          <p:cNvPr id="180" name="PlaceHolder 4"/>
          <p:cNvSpPr>
            <a:spLocks noGrp="1"/>
          </p:cNvSpPr>
          <p:nvPr>
            <p:ph type="ftr" idx="8"/>
          </p:nvPr>
        </p:nvSpPr>
        <p:spPr>
          <a:xfrm>
            <a:off x="691200" y="236520"/>
            <a:ext cx="4114440" cy="416880"/>
          </a:xfrm>
          <a:prstGeom prst="rect">
            <a:avLst/>
          </a:prstGeom>
          <a:noFill/>
          <a:ln w="0">
            <a:noFill/>
          </a:ln>
        </p:spPr>
        <p:txBody>
          <a:bodyPr lIns="91440" rIns="91440" tIns="45720" bIns="45720" anchor="ctr">
            <a:noAutofit/>
          </a:bodyPr>
          <a:lstStyle>
            <a:lvl1pPr indent="0" algn="ctr">
              <a:buNone/>
              <a:defRPr b="0" lang="en-US" sz="1400" strike="noStrike" u="none">
                <a:solidFill>
                  <a:srgbClr val="000000"/>
                </a:solidFill>
                <a:uFillTx/>
                <a:latin typeface="Times New Roman"/>
              </a:defRPr>
            </a:lvl1pPr>
          </a:lstStyle>
          <a:p>
            <a:pPr indent="0" algn="ctr">
              <a:buNone/>
            </a:pPr>
            <a:r>
              <a:rPr b="0" lang="en-US" sz="1400" strike="noStrike" u="none">
                <a:solidFill>
                  <a:srgbClr val="000000"/>
                </a:solidFill>
                <a:uFillTx/>
                <a:latin typeface="Times New Roman"/>
              </a:rPr>
              <a:t> </a:t>
            </a:r>
            <a:endParaRPr b="0" lang="en-US" sz="1400" strike="noStrike" u="none">
              <a:solidFill>
                <a:srgbClr val="000000"/>
              </a:solidFill>
              <a:uFillTx/>
              <a:latin typeface="Times New Roman"/>
            </a:endParaRPr>
          </a:p>
        </p:txBody>
      </p:sp>
      <p:sp>
        <p:nvSpPr>
          <p:cNvPr id="181" name="PlaceHolder 5"/>
          <p:cNvSpPr>
            <a:spLocks noGrp="1"/>
          </p:cNvSpPr>
          <p:nvPr>
            <p:ph type="sldNum" idx="9"/>
          </p:nvPr>
        </p:nvSpPr>
        <p:spPr>
          <a:xfrm>
            <a:off x="11003760" y="6215760"/>
            <a:ext cx="978840" cy="416880"/>
          </a:xfrm>
          <a:prstGeom prst="rect">
            <a:avLst/>
          </a:prstGeom>
          <a:noFill/>
          <a:ln w="0">
            <a:noFill/>
          </a:ln>
        </p:spPr>
        <p:txBody>
          <a:bodyPr lIns="91440" rIns="91440" tIns="45720" bIns="45720" anchor="ctr">
            <a:noAutofit/>
          </a:bodyPr>
          <a:lstStyle>
            <a:lvl1pPr indent="0" algn="ctr" defTabSz="914400">
              <a:lnSpc>
                <a:spcPct val="100000"/>
              </a:lnSpc>
              <a:buNone/>
              <a:defRPr b="0" lang="en-US" sz="900" strike="noStrike" u="none">
                <a:solidFill>
                  <a:schemeClr val="dk1">
                    <a:tint val="75000"/>
                  </a:schemeClr>
                </a:solidFill>
                <a:uFillTx/>
                <a:latin typeface="Grandview"/>
              </a:defRPr>
            </a:lvl1pPr>
          </a:lstStyle>
          <a:p>
            <a:pPr indent="0" algn="ctr" defTabSz="914400">
              <a:lnSpc>
                <a:spcPct val="100000"/>
              </a:lnSpc>
              <a:buNone/>
            </a:pPr>
            <a:fld id="{570313AC-89E9-456A-B082-3B6BD40C47E4}" type="slidenum">
              <a:rPr b="0" lang="en-US" sz="900" strike="noStrike" u="none">
                <a:solidFill>
                  <a:schemeClr val="dk1">
                    <a:tint val="75000"/>
                  </a:schemeClr>
                </a:solidFill>
                <a:uFillTx/>
                <a:latin typeface="Grandview"/>
              </a:rPr>
              <a:t>1</a:t>
            </a:fld>
            <a:endParaRPr b="0" lang="en-US" sz="900" strike="noStrike" u="none">
              <a:solidFill>
                <a:srgbClr val="000000"/>
              </a:solidFill>
              <a:uFillTx/>
              <a:latin typeface="Times New Roman"/>
            </a:endParaRPr>
          </a:p>
        </p:txBody>
      </p:sp>
    </p:spTree>
  </p:cSld>
  <p:clrMap bg1="lt1" tx1="dk1" bg2="lt2" tx2="dk2" accent1="accent1" accent2="accent2" accent3="accent3" accent4="accent4" accent5="accent5" accent6="accent6" hlink="hlink" folHlink="folHlink"/>
  <p:sldLayoutIdLst>
    <p:sldLayoutId id="2147483653" r:id="rId2"/>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182" name="Group 38">
            <a:extLst>
              <a:ext uri="{C183D7F6-B498-43B3-948B-1728B52AA6E4}">
                <adec:decorative xmlns:adec="http://schemas.microsoft.com/office/drawing/2017/decorative" val="1"/>
              </a:ext>
            </a:extLst>
          </p:cNvPr>
          <p:cNvGrpSpPr/>
          <p:nvPr/>
        </p:nvGrpSpPr>
        <p:grpSpPr>
          <a:xfrm>
            <a:off x="-6120" y="0"/>
            <a:ext cx="12214440" cy="6857640"/>
            <a:chOff x="-6120" y="0"/>
            <a:chExt cx="12214440" cy="6857640"/>
          </a:xfrm>
        </p:grpSpPr>
        <p:cxnSp>
          <p:nvCxnSpPr>
            <p:cNvPr id="183" name="Straight Connector 39"/>
            <p:cNvCxnSpPr/>
            <p:nvPr/>
          </p:nvCxnSpPr>
          <p:spPr>
            <a:xfrm>
              <a:off x="-6120" y="6686280"/>
              <a:ext cx="12192120" cy="360"/>
            </a:xfrm>
            <a:prstGeom prst="straightConnector1">
              <a:avLst/>
            </a:prstGeom>
            <a:ln w="12700">
              <a:solidFill>
                <a:srgbClr val="bcbcbc">
                  <a:alpha val="30000"/>
                </a:srgbClr>
              </a:solidFill>
              <a:prstDash val="sysDot"/>
            </a:ln>
          </p:spPr>
        </p:cxnSp>
        <p:cxnSp>
          <p:nvCxnSpPr>
            <p:cNvPr id="184" name="Straight Connector 40"/>
            <p:cNvCxnSpPr/>
            <p:nvPr/>
          </p:nvCxnSpPr>
          <p:spPr>
            <a:xfrm>
              <a:off x="0" y="0"/>
              <a:ext cx="360" cy="6858000"/>
            </a:xfrm>
            <a:prstGeom prst="straightConnector1">
              <a:avLst/>
            </a:prstGeom>
            <a:ln w="12700">
              <a:solidFill>
                <a:srgbClr val="bcbcbc">
                  <a:alpha val="30000"/>
                </a:srgbClr>
              </a:solidFill>
              <a:prstDash val="sysDot"/>
            </a:ln>
          </p:spPr>
        </p:cxnSp>
        <p:cxnSp>
          <p:nvCxnSpPr>
            <p:cNvPr id="185" name="Straight Connector 41"/>
            <p:cNvCxnSpPr/>
            <p:nvPr/>
          </p:nvCxnSpPr>
          <p:spPr>
            <a:xfrm>
              <a:off x="11993040" y="0"/>
              <a:ext cx="360" cy="6858000"/>
            </a:xfrm>
            <a:prstGeom prst="straightConnector1">
              <a:avLst/>
            </a:prstGeom>
            <a:ln w="12700">
              <a:solidFill>
                <a:srgbClr val="bcbcbc">
                  <a:alpha val="30000"/>
                </a:srgbClr>
              </a:solidFill>
              <a:prstDash val="sysDot"/>
            </a:ln>
          </p:spPr>
        </p:cxnSp>
        <p:cxnSp>
          <p:nvCxnSpPr>
            <p:cNvPr id="186" name="Straight Connector 42"/>
            <p:cNvCxnSpPr/>
            <p:nvPr/>
          </p:nvCxnSpPr>
          <p:spPr>
            <a:xfrm>
              <a:off x="192240" y="0"/>
              <a:ext cx="360" cy="6858000"/>
            </a:xfrm>
            <a:prstGeom prst="straightConnector1">
              <a:avLst/>
            </a:prstGeom>
            <a:ln w="12700">
              <a:solidFill>
                <a:srgbClr val="bcbcbc">
                  <a:alpha val="30000"/>
                </a:srgbClr>
              </a:solidFill>
              <a:prstDash val="sysDot"/>
            </a:ln>
          </p:spPr>
        </p:cxnSp>
        <p:cxnSp>
          <p:nvCxnSpPr>
            <p:cNvPr id="187" name="Straight Connector 43"/>
            <p:cNvCxnSpPr/>
            <p:nvPr/>
          </p:nvCxnSpPr>
          <p:spPr>
            <a:xfrm>
              <a:off x="1175760" y="0"/>
              <a:ext cx="360" cy="6858000"/>
            </a:xfrm>
            <a:prstGeom prst="straightConnector1">
              <a:avLst/>
            </a:prstGeom>
            <a:ln w="12700">
              <a:solidFill>
                <a:srgbClr val="bcbcbc">
                  <a:alpha val="30000"/>
                </a:srgbClr>
              </a:solidFill>
              <a:prstDash val="sysDot"/>
            </a:ln>
          </p:spPr>
        </p:cxnSp>
        <p:cxnSp>
          <p:nvCxnSpPr>
            <p:cNvPr id="188" name="Straight Connector 44"/>
            <p:cNvCxnSpPr/>
            <p:nvPr/>
          </p:nvCxnSpPr>
          <p:spPr>
            <a:xfrm>
              <a:off x="2159280" y="0"/>
              <a:ext cx="360" cy="6858000"/>
            </a:xfrm>
            <a:prstGeom prst="straightConnector1">
              <a:avLst/>
            </a:prstGeom>
            <a:ln w="12700">
              <a:solidFill>
                <a:srgbClr val="bcbcbc">
                  <a:alpha val="30000"/>
                </a:srgbClr>
              </a:solidFill>
              <a:prstDash val="sysDot"/>
            </a:ln>
          </p:spPr>
        </p:cxnSp>
        <p:cxnSp>
          <p:nvCxnSpPr>
            <p:cNvPr id="189" name="Straight Connector 47"/>
            <p:cNvCxnSpPr/>
            <p:nvPr/>
          </p:nvCxnSpPr>
          <p:spPr>
            <a:xfrm>
              <a:off x="3142440" y="0"/>
              <a:ext cx="360" cy="6858000"/>
            </a:xfrm>
            <a:prstGeom prst="straightConnector1">
              <a:avLst/>
            </a:prstGeom>
            <a:ln w="12700">
              <a:solidFill>
                <a:srgbClr val="bcbcbc">
                  <a:alpha val="30000"/>
                </a:srgbClr>
              </a:solidFill>
              <a:prstDash val="sysDot"/>
            </a:ln>
          </p:spPr>
        </p:cxnSp>
        <p:cxnSp>
          <p:nvCxnSpPr>
            <p:cNvPr id="190" name="Straight Connector 48"/>
            <p:cNvCxnSpPr/>
            <p:nvPr/>
          </p:nvCxnSpPr>
          <p:spPr>
            <a:xfrm>
              <a:off x="4125960" y="0"/>
              <a:ext cx="360" cy="6858000"/>
            </a:xfrm>
            <a:prstGeom prst="straightConnector1">
              <a:avLst/>
            </a:prstGeom>
            <a:ln w="12700">
              <a:solidFill>
                <a:srgbClr val="bcbcbc">
                  <a:alpha val="30000"/>
                </a:srgbClr>
              </a:solidFill>
              <a:prstDash val="sysDot"/>
            </a:ln>
          </p:spPr>
        </p:cxnSp>
        <p:cxnSp>
          <p:nvCxnSpPr>
            <p:cNvPr id="191" name="Straight Connector 49"/>
            <p:cNvCxnSpPr/>
            <p:nvPr/>
          </p:nvCxnSpPr>
          <p:spPr>
            <a:xfrm>
              <a:off x="5109480" y="0"/>
              <a:ext cx="360" cy="6858000"/>
            </a:xfrm>
            <a:prstGeom prst="straightConnector1">
              <a:avLst/>
            </a:prstGeom>
            <a:ln w="12700">
              <a:solidFill>
                <a:srgbClr val="bcbcbc">
                  <a:alpha val="30000"/>
                </a:srgbClr>
              </a:solidFill>
              <a:prstDash val="sysDot"/>
            </a:ln>
          </p:spPr>
        </p:cxnSp>
        <p:cxnSp>
          <p:nvCxnSpPr>
            <p:cNvPr id="192" name="Straight Connector 50"/>
            <p:cNvCxnSpPr/>
            <p:nvPr/>
          </p:nvCxnSpPr>
          <p:spPr>
            <a:xfrm>
              <a:off x="6092640" y="0"/>
              <a:ext cx="360" cy="6858000"/>
            </a:xfrm>
            <a:prstGeom prst="straightConnector1">
              <a:avLst/>
            </a:prstGeom>
            <a:ln w="12700">
              <a:solidFill>
                <a:srgbClr val="bcbcbc">
                  <a:alpha val="30000"/>
                </a:srgbClr>
              </a:solidFill>
              <a:prstDash val="sysDot"/>
            </a:ln>
          </p:spPr>
        </p:cxnSp>
        <p:cxnSp>
          <p:nvCxnSpPr>
            <p:cNvPr id="193" name="Straight Connector 51"/>
            <p:cNvCxnSpPr/>
            <p:nvPr/>
          </p:nvCxnSpPr>
          <p:spPr>
            <a:xfrm>
              <a:off x="7076160" y="0"/>
              <a:ext cx="360" cy="6858000"/>
            </a:xfrm>
            <a:prstGeom prst="straightConnector1">
              <a:avLst/>
            </a:prstGeom>
            <a:ln w="12700">
              <a:solidFill>
                <a:srgbClr val="bcbcbc">
                  <a:alpha val="30000"/>
                </a:srgbClr>
              </a:solidFill>
              <a:prstDash val="sysDot"/>
            </a:ln>
          </p:spPr>
        </p:cxnSp>
        <p:cxnSp>
          <p:nvCxnSpPr>
            <p:cNvPr id="194" name="Straight Connector 52"/>
            <p:cNvCxnSpPr/>
            <p:nvPr/>
          </p:nvCxnSpPr>
          <p:spPr>
            <a:xfrm>
              <a:off x="8059680" y="0"/>
              <a:ext cx="360" cy="6858000"/>
            </a:xfrm>
            <a:prstGeom prst="straightConnector1">
              <a:avLst/>
            </a:prstGeom>
            <a:ln w="12700">
              <a:solidFill>
                <a:srgbClr val="bcbcbc">
                  <a:alpha val="30000"/>
                </a:srgbClr>
              </a:solidFill>
              <a:prstDash val="sysDot"/>
            </a:ln>
          </p:spPr>
        </p:cxnSp>
        <p:cxnSp>
          <p:nvCxnSpPr>
            <p:cNvPr id="195" name="Straight Connector 53"/>
            <p:cNvCxnSpPr/>
            <p:nvPr/>
          </p:nvCxnSpPr>
          <p:spPr>
            <a:xfrm>
              <a:off x="9042840" y="0"/>
              <a:ext cx="360" cy="6858000"/>
            </a:xfrm>
            <a:prstGeom prst="straightConnector1">
              <a:avLst/>
            </a:prstGeom>
            <a:ln w="12700">
              <a:solidFill>
                <a:srgbClr val="bcbcbc">
                  <a:alpha val="30000"/>
                </a:srgbClr>
              </a:solidFill>
              <a:prstDash val="sysDot"/>
            </a:ln>
          </p:spPr>
        </p:cxnSp>
        <p:cxnSp>
          <p:nvCxnSpPr>
            <p:cNvPr id="196" name="Straight Connector 54"/>
            <p:cNvCxnSpPr/>
            <p:nvPr/>
          </p:nvCxnSpPr>
          <p:spPr>
            <a:xfrm>
              <a:off x="10026360" y="0"/>
              <a:ext cx="360" cy="6858000"/>
            </a:xfrm>
            <a:prstGeom prst="straightConnector1">
              <a:avLst/>
            </a:prstGeom>
            <a:ln w="12700">
              <a:solidFill>
                <a:srgbClr val="bcbcbc">
                  <a:alpha val="30000"/>
                </a:srgbClr>
              </a:solidFill>
              <a:prstDash val="sysDot"/>
            </a:ln>
          </p:spPr>
        </p:cxnSp>
        <p:cxnSp>
          <p:nvCxnSpPr>
            <p:cNvPr id="197" name="Straight Connector 55"/>
            <p:cNvCxnSpPr/>
            <p:nvPr/>
          </p:nvCxnSpPr>
          <p:spPr>
            <a:xfrm>
              <a:off x="11009520" y="0"/>
              <a:ext cx="360" cy="6858000"/>
            </a:xfrm>
            <a:prstGeom prst="straightConnector1">
              <a:avLst/>
            </a:prstGeom>
            <a:ln w="12700">
              <a:solidFill>
                <a:srgbClr val="bcbcbc">
                  <a:alpha val="30000"/>
                </a:srgbClr>
              </a:solidFill>
              <a:prstDash val="sysDot"/>
            </a:ln>
          </p:spPr>
        </p:cxnSp>
        <p:cxnSp>
          <p:nvCxnSpPr>
            <p:cNvPr id="198" name="Straight Connector 56"/>
            <p:cNvCxnSpPr/>
            <p:nvPr/>
          </p:nvCxnSpPr>
          <p:spPr>
            <a:xfrm>
              <a:off x="12185640" y="0"/>
              <a:ext cx="360" cy="6858000"/>
            </a:xfrm>
            <a:prstGeom prst="straightConnector1">
              <a:avLst/>
            </a:prstGeom>
            <a:ln w="12700">
              <a:solidFill>
                <a:srgbClr val="bcbcbc">
                  <a:alpha val="30000"/>
                </a:srgbClr>
              </a:solidFill>
              <a:prstDash val="sysDot"/>
            </a:ln>
          </p:spPr>
        </p:cxnSp>
        <p:cxnSp>
          <p:nvCxnSpPr>
            <p:cNvPr id="199" name="Straight Connector 57"/>
            <p:cNvCxnSpPr/>
            <p:nvPr/>
          </p:nvCxnSpPr>
          <p:spPr>
            <a:xfrm>
              <a:off x="0" y="171360"/>
              <a:ext cx="12192120" cy="360"/>
            </a:xfrm>
            <a:prstGeom prst="straightConnector1">
              <a:avLst/>
            </a:prstGeom>
            <a:ln w="12700">
              <a:solidFill>
                <a:srgbClr val="bcbcbc">
                  <a:alpha val="30000"/>
                </a:srgbClr>
              </a:solidFill>
              <a:prstDash val="sysDot"/>
            </a:ln>
          </p:spPr>
        </p:cxnSp>
        <p:cxnSp>
          <p:nvCxnSpPr>
            <p:cNvPr id="200" name="Straight Connector 58"/>
            <p:cNvCxnSpPr/>
            <p:nvPr/>
          </p:nvCxnSpPr>
          <p:spPr>
            <a:xfrm>
              <a:off x="0" y="714240"/>
              <a:ext cx="12192120" cy="360"/>
            </a:xfrm>
            <a:prstGeom prst="straightConnector1">
              <a:avLst/>
            </a:prstGeom>
            <a:ln w="12700">
              <a:solidFill>
                <a:srgbClr val="bcbcbc">
                  <a:alpha val="30000"/>
                </a:srgbClr>
              </a:solidFill>
              <a:prstDash val="sysDot"/>
            </a:ln>
          </p:spPr>
        </p:cxnSp>
        <p:cxnSp>
          <p:nvCxnSpPr>
            <p:cNvPr id="201" name="Straight Connector 59"/>
            <p:cNvCxnSpPr/>
            <p:nvPr/>
          </p:nvCxnSpPr>
          <p:spPr>
            <a:xfrm>
              <a:off x="0" y="1257120"/>
              <a:ext cx="12192120" cy="360"/>
            </a:xfrm>
            <a:prstGeom prst="straightConnector1">
              <a:avLst/>
            </a:prstGeom>
            <a:ln w="12700">
              <a:solidFill>
                <a:srgbClr val="bcbcbc">
                  <a:alpha val="30000"/>
                </a:srgbClr>
              </a:solidFill>
              <a:prstDash val="sysDot"/>
            </a:ln>
          </p:spPr>
        </p:cxnSp>
        <p:cxnSp>
          <p:nvCxnSpPr>
            <p:cNvPr id="202" name="Straight Connector 60"/>
            <p:cNvCxnSpPr/>
            <p:nvPr/>
          </p:nvCxnSpPr>
          <p:spPr>
            <a:xfrm>
              <a:off x="0" y="1800000"/>
              <a:ext cx="12192120" cy="360"/>
            </a:xfrm>
            <a:prstGeom prst="straightConnector1">
              <a:avLst/>
            </a:prstGeom>
            <a:ln w="12700">
              <a:solidFill>
                <a:srgbClr val="bcbcbc">
                  <a:alpha val="30000"/>
                </a:srgbClr>
              </a:solidFill>
              <a:prstDash val="sysDot"/>
            </a:ln>
          </p:spPr>
        </p:cxnSp>
        <p:cxnSp>
          <p:nvCxnSpPr>
            <p:cNvPr id="203" name="Straight Connector 61"/>
            <p:cNvCxnSpPr/>
            <p:nvPr/>
          </p:nvCxnSpPr>
          <p:spPr>
            <a:xfrm>
              <a:off x="0" y="2343240"/>
              <a:ext cx="12192120" cy="360"/>
            </a:xfrm>
            <a:prstGeom prst="straightConnector1">
              <a:avLst/>
            </a:prstGeom>
            <a:ln w="12700">
              <a:solidFill>
                <a:srgbClr val="bcbcbc">
                  <a:alpha val="30000"/>
                </a:srgbClr>
              </a:solidFill>
              <a:prstDash val="sysDot"/>
            </a:ln>
          </p:spPr>
        </p:cxnSp>
        <p:cxnSp>
          <p:nvCxnSpPr>
            <p:cNvPr id="204" name="Straight Connector 62"/>
            <p:cNvCxnSpPr/>
            <p:nvPr/>
          </p:nvCxnSpPr>
          <p:spPr>
            <a:xfrm>
              <a:off x="0" y="2886120"/>
              <a:ext cx="12192120" cy="360"/>
            </a:xfrm>
            <a:prstGeom prst="straightConnector1">
              <a:avLst/>
            </a:prstGeom>
            <a:ln w="12700">
              <a:solidFill>
                <a:srgbClr val="bcbcbc">
                  <a:alpha val="30000"/>
                </a:srgbClr>
              </a:solidFill>
              <a:prstDash val="sysDot"/>
            </a:ln>
          </p:spPr>
        </p:cxnSp>
        <p:cxnSp>
          <p:nvCxnSpPr>
            <p:cNvPr id="205" name="Straight Connector 63"/>
            <p:cNvCxnSpPr/>
            <p:nvPr/>
          </p:nvCxnSpPr>
          <p:spPr>
            <a:xfrm>
              <a:off x="0" y="3429000"/>
              <a:ext cx="12192120" cy="360"/>
            </a:xfrm>
            <a:prstGeom prst="straightConnector1">
              <a:avLst/>
            </a:prstGeom>
            <a:ln w="12700">
              <a:solidFill>
                <a:srgbClr val="bcbcbc">
                  <a:alpha val="30000"/>
                </a:srgbClr>
              </a:solidFill>
              <a:prstDash val="sysDot"/>
            </a:ln>
          </p:spPr>
        </p:cxnSp>
        <p:cxnSp>
          <p:nvCxnSpPr>
            <p:cNvPr id="206" name="Straight Connector 64"/>
            <p:cNvCxnSpPr/>
            <p:nvPr/>
          </p:nvCxnSpPr>
          <p:spPr>
            <a:xfrm>
              <a:off x="0" y="3971880"/>
              <a:ext cx="12192120" cy="360"/>
            </a:xfrm>
            <a:prstGeom prst="straightConnector1">
              <a:avLst/>
            </a:prstGeom>
            <a:ln w="12700">
              <a:solidFill>
                <a:srgbClr val="bcbcbc">
                  <a:alpha val="30000"/>
                </a:srgbClr>
              </a:solidFill>
              <a:prstDash val="sysDot"/>
            </a:ln>
          </p:spPr>
        </p:cxnSp>
        <p:cxnSp>
          <p:nvCxnSpPr>
            <p:cNvPr id="207" name="Straight Connector 65"/>
            <p:cNvCxnSpPr/>
            <p:nvPr/>
          </p:nvCxnSpPr>
          <p:spPr>
            <a:xfrm>
              <a:off x="0" y="4514760"/>
              <a:ext cx="12192120" cy="360"/>
            </a:xfrm>
            <a:prstGeom prst="straightConnector1">
              <a:avLst/>
            </a:prstGeom>
            <a:ln w="12700">
              <a:solidFill>
                <a:srgbClr val="bcbcbc">
                  <a:alpha val="30000"/>
                </a:srgbClr>
              </a:solidFill>
              <a:prstDash val="sysDot"/>
            </a:ln>
          </p:spPr>
        </p:cxnSp>
        <p:cxnSp>
          <p:nvCxnSpPr>
            <p:cNvPr id="208" name="Straight Connector 66"/>
            <p:cNvCxnSpPr/>
            <p:nvPr/>
          </p:nvCxnSpPr>
          <p:spPr>
            <a:xfrm>
              <a:off x="0" y="5057640"/>
              <a:ext cx="12192120" cy="360"/>
            </a:xfrm>
            <a:prstGeom prst="straightConnector1">
              <a:avLst/>
            </a:prstGeom>
            <a:ln w="12700">
              <a:solidFill>
                <a:srgbClr val="bcbcbc">
                  <a:alpha val="30000"/>
                </a:srgbClr>
              </a:solidFill>
              <a:prstDash val="sysDot"/>
            </a:ln>
          </p:spPr>
        </p:cxnSp>
        <p:cxnSp>
          <p:nvCxnSpPr>
            <p:cNvPr id="209" name="Straight Connector 67"/>
            <p:cNvCxnSpPr/>
            <p:nvPr/>
          </p:nvCxnSpPr>
          <p:spPr>
            <a:xfrm>
              <a:off x="0" y="5600520"/>
              <a:ext cx="12192120" cy="360"/>
            </a:xfrm>
            <a:prstGeom prst="straightConnector1">
              <a:avLst/>
            </a:prstGeom>
            <a:ln w="12700">
              <a:solidFill>
                <a:srgbClr val="bcbcbc">
                  <a:alpha val="30000"/>
                </a:srgbClr>
              </a:solidFill>
              <a:prstDash val="sysDot"/>
            </a:ln>
          </p:spPr>
        </p:cxnSp>
        <p:cxnSp>
          <p:nvCxnSpPr>
            <p:cNvPr id="210" name="Straight Connector 68"/>
            <p:cNvCxnSpPr/>
            <p:nvPr/>
          </p:nvCxnSpPr>
          <p:spPr>
            <a:xfrm>
              <a:off x="0" y="6857640"/>
              <a:ext cx="12192120" cy="360"/>
            </a:xfrm>
            <a:prstGeom prst="straightConnector1">
              <a:avLst/>
            </a:prstGeom>
            <a:ln w="12700">
              <a:solidFill>
                <a:srgbClr val="bcbcbc">
                  <a:alpha val="30000"/>
                </a:srgbClr>
              </a:solidFill>
              <a:prstDash val="sysDot"/>
            </a:ln>
          </p:spPr>
        </p:cxnSp>
        <p:cxnSp>
          <p:nvCxnSpPr>
            <p:cNvPr id="211" name="Straight Connector 69"/>
            <p:cNvCxnSpPr/>
            <p:nvPr/>
          </p:nvCxnSpPr>
          <p:spPr>
            <a:xfrm>
              <a:off x="16560" y="6143400"/>
              <a:ext cx="12192120" cy="360"/>
            </a:xfrm>
            <a:prstGeom prst="straightConnector1">
              <a:avLst/>
            </a:prstGeom>
            <a:ln w="12700">
              <a:solidFill>
                <a:srgbClr val="bcbcbc">
                  <a:alpha val="30000"/>
                </a:srgbClr>
              </a:solidFill>
              <a:prstDash val="sysDot"/>
            </a:ln>
          </p:spPr>
        </p:cxnSp>
        <p:cxnSp>
          <p:nvCxnSpPr>
            <p:cNvPr id="212" name="Straight Connector 70"/>
            <p:cNvCxnSpPr/>
            <p:nvPr/>
          </p:nvCxnSpPr>
          <p:spPr>
            <a:xfrm>
              <a:off x="684000" y="171360"/>
              <a:ext cx="360" cy="6512040"/>
            </a:xfrm>
            <a:prstGeom prst="straightConnector1">
              <a:avLst/>
            </a:prstGeom>
            <a:ln w="12700">
              <a:solidFill>
                <a:srgbClr val="bcbcbc">
                  <a:alpha val="30000"/>
                </a:srgbClr>
              </a:solidFill>
              <a:prstDash val="sysDot"/>
            </a:ln>
          </p:spPr>
        </p:cxnSp>
        <p:cxnSp>
          <p:nvCxnSpPr>
            <p:cNvPr id="213" name="Straight Connector 71"/>
            <p:cNvCxnSpPr/>
            <p:nvPr/>
          </p:nvCxnSpPr>
          <p:spPr>
            <a:xfrm>
              <a:off x="11508120" y="173160"/>
              <a:ext cx="360" cy="6511680"/>
            </a:xfrm>
            <a:prstGeom prst="straightConnector1">
              <a:avLst/>
            </a:prstGeom>
            <a:ln w="12700">
              <a:solidFill>
                <a:srgbClr val="bcbcbc">
                  <a:alpha val="30000"/>
                </a:srgbClr>
              </a:solidFill>
              <a:prstDash val="sysDot"/>
            </a:ln>
          </p:spPr>
        </p:cxnSp>
      </p:grpSp>
      <p:sp>
        <p:nvSpPr>
          <p:cNvPr id="214" name="Right Triangle 6">
            <a:extLst>
              <a:ext uri="{C183D7F6-B498-43B3-948B-1728B52AA6E4}">
                <adec:decorative xmlns:adec="http://schemas.microsoft.com/office/drawing/2017/decorative" val="1"/>
              </a:ext>
            </a:extLst>
          </p:cNvPr>
          <p:cNvSpPr/>
          <p:nvPr/>
        </p:nvSpPr>
        <p:spPr>
          <a:xfrm rot="13500000">
            <a:off x="-280800" y="1516320"/>
            <a:ext cx="568080" cy="568080"/>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chemeClr val="dk1"/>
              </a:solidFill>
              <a:uFillTx/>
              <a:latin typeface="Grandview"/>
            </a:endParaRPr>
          </a:p>
        </p:txBody>
      </p:sp>
      <p:sp>
        <p:nvSpPr>
          <p:cNvPr id="215" name="PlaceHolder 1"/>
          <p:cNvSpPr>
            <a:spLocks noGrp="1"/>
          </p:cNvSpPr>
          <p:nvPr>
            <p:ph type="title"/>
          </p:nvPr>
        </p:nvSpPr>
        <p:spPr>
          <a:xfrm>
            <a:off x="691200" y="726120"/>
            <a:ext cx="10324800" cy="1442160"/>
          </a:xfrm>
          <a:prstGeom prst="rect">
            <a:avLst/>
          </a:prstGeom>
          <a:noFill/>
          <a:ln w="0">
            <a:noFill/>
          </a:ln>
        </p:spPr>
        <p:txBody>
          <a:bodyPr lIns="91440" rIns="91440" tIns="45720" bIns="45720" anchor="b">
            <a:noAutofit/>
          </a:bodyPr>
          <a:p>
            <a:pPr indent="0" defTabSz="914400">
              <a:lnSpc>
                <a:spcPct val="100000"/>
              </a:lnSpc>
              <a:buNone/>
            </a:pPr>
            <a:r>
              <a:rPr b="0" lang="en-US" sz="4400" strike="noStrike" u="none">
                <a:solidFill>
                  <a:schemeClr val="dk2"/>
                </a:solidFill>
                <a:uFillTx/>
                <a:latin typeface="Grandview"/>
              </a:rPr>
              <a:t>C</a:t>
            </a:r>
            <a:r>
              <a:rPr b="0" lang="en-US" sz="4400" strike="noStrike" u="none">
                <a:solidFill>
                  <a:schemeClr val="dk2"/>
                </a:solidFill>
                <a:uFillTx/>
                <a:latin typeface="Grandview"/>
              </a:rPr>
              <a:t>li</a:t>
            </a:r>
            <a:r>
              <a:rPr b="0" lang="en-US" sz="4400" strike="noStrike" u="none">
                <a:solidFill>
                  <a:schemeClr val="dk2"/>
                </a:solidFill>
                <a:uFillTx/>
                <a:latin typeface="Grandview"/>
              </a:rPr>
              <a:t>c</a:t>
            </a:r>
            <a:r>
              <a:rPr b="0" lang="en-US" sz="4400" strike="noStrike" u="none">
                <a:solidFill>
                  <a:schemeClr val="dk2"/>
                </a:solidFill>
                <a:uFillTx/>
                <a:latin typeface="Grandview"/>
              </a:rPr>
              <a:t>k</a:t>
            </a:r>
            <a:r>
              <a:rPr b="0" lang="en-US" sz="4400" strike="noStrike" u="none">
                <a:solidFill>
                  <a:schemeClr val="dk2"/>
                </a:solidFill>
                <a:uFillTx/>
                <a:latin typeface="Grandview"/>
              </a:rPr>
              <a:t> </a:t>
            </a:r>
            <a:r>
              <a:rPr b="0" lang="en-US" sz="4400" strike="noStrike" u="none">
                <a:solidFill>
                  <a:schemeClr val="dk2"/>
                </a:solidFill>
                <a:uFillTx/>
                <a:latin typeface="Grandview"/>
              </a:rPr>
              <a:t>t</a:t>
            </a:r>
            <a:r>
              <a:rPr b="0" lang="en-US" sz="4400" strike="noStrike" u="none">
                <a:solidFill>
                  <a:schemeClr val="dk2"/>
                </a:solidFill>
                <a:uFillTx/>
                <a:latin typeface="Grandview"/>
              </a:rPr>
              <a:t>o</a:t>
            </a:r>
            <a:r>
              <a:rPr b="0" lang="en-US" sz="4400" strike="noStrike" u="none">
                <a:solidFill>
                  <a:schemeClr val="dk2"/>
                </a:solidFill>
                <a:uFillTx/>
                <a:latin typeface="Grandview"/>
              </a:rPr>
              <a:t> </a:t>
            </a:r>
            <a:r>
              <a:rPr b="0" lang="en-US" sz="4400" strike="noStrike" u="none">
                <a:solidFill>
                  <a:schemeClr val="dk2"/>
                </a:solidFill>
                <a:uFillTx/>
                <a:latin typeface="Grandview"/>
              </a:rPr>
              <a:t>e</a:t>
            </a:r>
            <a:r>
              <a:rPr b="0" lang="en-US" sz="4400" strike="noStrike" u="none">
                <a:solidFill>
                  <a:schemeClr val="dk2"/>
                </a:solidFill>
                <a:uFillTx/>
                <a:latin typeface="Grandview"/>
              </a:rPr>
              <a:t>d</a:t>
            </a:r>
            <a:r>
              <a:rPr b="0" lang="en-US" sz="4400" strike="noStrike" u="none">
                <a:solidFill>
                  <a:schemeClr val="dk2"/>
                </a:solidFill>
                <a:uFillTx/>
                <a:latin typeface="Grandview"/>
              </a:rPr>
              <a:t>i</a:t>
            </a:r>
            <a:r>
              <a:rPr b="0" lang="en-US" sz="4400" strike="noStrike" u="none">
                <a:solidFill>
                  <a:schemeClr val="dk2"/>
                </a:solidFill>
                <a:uFillTx/>
                <a:latin typeface="Grandview"/>
              </a:rPr>
              <a:t>t </a:t>
            </a:r>
            <a:r>
              <a:rPr b="0" lang="en-US" sz="4400" strike="noStrike" u="none">
                <a:solidFill>
                  <a:schemeClr val="dk2"/>
                </a:solidFill>
                <a:uFillTx/>
                <a:latin typeface="Grandview"/>
              </a:rPr>
              <a:t>M</a:t>
            </a:r>
            <a:r>
              <a:rPr b="0" lang="en-US" sz="4400" strike="noStrike" u="none">
                <a:solidFill>
                  <a:schemeClr val="dk2"/>
                </a:solidFill>
                <a:uFillTx/>
                <a:latin typeface="Grandview"/>
              </a:rPr>
              <a:t>a</a:t>
            </a:r>
            <a:r>
              <a:rPr b="0" lang="en-US" sz="4400" strike="noStrike" u="none">
                <a:solidFill>
                  <a:schemeClr val="dk2"/>
                </a:solidFill>
                <a:uFillTx/>
                <a:latin typeface="Grandview"/>
              </a:rPr>
              <a:t>s</a:t>
            </a:r>
            <a:r>
              <a:rPr b="0" lang="en-US" sz="4400" strike="noStrike" u="none">
                <a:solidFill>
                  <a:schemeClr val="dk2"/>
                </a:solidFill>
                <a:uFillTx/>
                <a:latin typeface="Grandview"/>
              </a:rPr>
              <a:t>t</a:t>
            </a:r>
            <a:r>
              <a:rPr b="0" lang="en-US" sz="4400" strike="noStrike" u="none">
                <a:solidFill>
                  <a:schemeClr val="dk2"/>
                </a:solidFill>
                <a:uFillTx/>
                <a:latin typeface="Grandview"/>
              </a:rPr>
              <a:t>e</a:t>
            </a:r>
            <a:r>
              <a:rPr b="0" lang="en-US" sz="4400" strike="noStrike" u="none">
                <a:solidFill>
                  <a:schemeClr val="dk2"/>
                </a:solidFill>
                <a:uFillTx/>
                <a:latin typeface="Grandview"/>
              </a:rPr>
              <a:t>r </a:t>
            </a:r>
            <a:r>
              <a:rPr b="0" lang="en-US" sz="4400" strike="noStrike" u="none">
                <a:solidFill>
                  <a:schemeClr val="dk2"/>
                </a:solidFill>
                <a:uFillTx/>
                <a:latin typeface="Grandview"/>
              </a:rPr>
              <a:t>t</a:t>
            </a:r>
            <a:r>
              <a:rPr b="0" lang="en-US" sz="4400" strike="noStrike" u="none">
                <a:solidFill>
                  <a:schemeClr val="dk2"/>
                </a:solidFill>
                <a:uFillTx/>
                <a:latin typeface="Grandview"/>
              </a:rPr>
              <a:t>i</a:t>
            </a:r>
            <a:r>
              <a:rPr b="0" lang="en-US" sz="4400" strike="noStrike" u="none">
                <a:solidFill>
                  <a:schemeClr val="dk2"/>
                </a:solidFill>
                <a:uFillTx/>
                <a:latin typeface="Grandview"/>
              </a:rPr>
              <a:t>t</a:t>
            </a:r>
            <a:r>
              <a:rPr b="0" lang="en-US" sz="4400" strike="noStrike" u="none">
                <a:solidFill>
                  <a:schemeClr val="dk2"/>
                </a:solidFill>
                <a:uFillTx/>
                <a:latin typeface="Grandview"/>
              </a:rPr>
              <a:t>l</a:t>
            </a:r>
            <a:r>
              <a:rPr b="0" lang="en-US" sz="4400" strike="noStrike" u="none">
                <a:solidFill>
                  <a:schemeClr val="dk2"/>
                </a:solidFill>
                <a:uFillTx/>
                <a:latin typeface="Grandview"/>
              </a:rPr>
              <a:t>e</a:t>
            </a:r>
            <a:r>
              <a:rPr b="0" lang="en-US" sz="4400" strike="noStrike" u="none">
                <a:solidFill>
                  <a:schemeClr val="dk2"/>
                </a:solidFill>
                <a:uFillTx/>
                <a:latin typeface="Grandview"/>
              </a:rPr>
              <a:t> </a:t>
            </a:r>
            <a:r>
              <a:rPr b="0" lang="en-US" sz="4400" strike="noStrike" u="none">
                <a:solidFill>
                  <a:schemeClr val="dk2"/>
                </a:solidFill>
                <a:uFillTx/>
                <a:latin typeface="Grandview"/>
              </a:rPr>
              <a:t>s</a:t>
            </a:r>
            <a:r>
              <a:rPr b="0" lang="en-US" sz="4400" strike="noStrike" u="none">
                <a:solidFill>
                  <a:schemeClr val="dk2"/>
                </a:solidFill>
                <a:uFillTx/>
                <a:latin typeface="Grandview"/>
              </a:rPr>
              <a:t>t</a:t>
            </a:r>
            <a:r>
              <a:rPr b="0" lang="en-US" sz="4400" strike="noStrike" u="none">
                <a:solidFill>
                  <a:schemeClr val="dk2"/>
                </a:solidFill>
                <a:uFillTx/>
                <a:latin typeface="Grandview"/>
              </a:rPr>
              <a:t>y</a:t>
            </a:r>
            <a:r>
              <a:rPr b="0" lang="en-US" sz="4400" strike="noStrike" u="none">
                <a:solidFill>
                  <a:schemeClr val="dk2"/>
                </a:solidFill>
                <a:uFillTx/>
                <a:latin typeface="Grandview"/>
              </a:rPr>
              <a:t>l</a:t>
            </a:r>
            <a:r>
              <a:rPr b="0" lang="en-US" sz="4400" strike="noStrike" u="none">
                <a:solidFill>
                  <a:schemeClr val="dk2"/>
                </a:solidFill>
                <a:uFillTx/>
                <a:latin typeface="Grandview"/>
              </a:rPr>
              <a:t>e</a:t>
            </a:r>
            <a:endParaRPr b="0" lang="en-US" sz="4400" strike="noStrike" u="none">
              <a:solidFill>
                <a:schemeClr val="dk1"/>
              </a:solidFill>
              <a:uFillTx/>
              <a:latin typeface="Grandview"/>
            </a:endParaRPr>
          </a:p>
        </p:txBody>
      </p:sp>
      <p:sp>
        <p:nvSpPr>
          <p:cNvPr id="216" name="PlaceHolder 2"/>
          <p:cNvSpPr>
            <a:spLocks noGrp="1"/>
          </p:cNvSpPr>
          <p:nvPr>
            <p:ph type="body"/>
          </p:nvPr>
        </p:nvSpPr>
        <p:spPr>
          <a:xfrm>
            <a:off x="691200" y="2340000"/>
            <a:ext cx="10324800" cy="3564000"/>
          </a:xfrm>
          <a:prstGeom prst="rect">
            <a:avLst/>
          </a:prstGeom>
          <a:noFill/>
          <a:ln w="0">
            <a:noFill/>
          </a:ln>
        </p:spPr>
        <p:txBody>
          <a:bodyPr lIns="91440" rIns="91440" tIns="45720" bIns="45720" anchor="t">
            <a:noAutofit/>
          </a:bodyPr>
          <a:p>
            <a:pPr marL="228600" indent="-228600" defTabSz="914400">
              <a:lnSpc>
                <a:spcPct val="110000"/>
              </a:lnSpc>
              <a:spcBef>
                <a:spcPts val="1001"/>
              </a:spcBef>
              <a:buClr>
                <a:srgbClr val="7aa6b4"/>
              </a:buClr>
              <a:buSzPct val="75000"/>
              <a:buFont typeface="Wingdings" charset="2"/>
              <a:buChar char=""/>
            </a:pPr>
            <a:r>
              <a:rPr b="0" lang="en-US" sz="2000" strike="noStrike" u="none">
                <a:solidFill>
                  <a:schemeClr val="dk2"/>
                </a:solidFill>
                <a:uFillTx/>
                <a:latin typeface="Grandview"/>
              </a:rPr>
              <a:t>Click to edit Master text styles</a:t>
            </a:r>
            <a:endParaRPr b="0" lang="en-US" sz="2000" strike="noStrike" u="none">
              <a:solidFill>
                <a:schemeClr val="dk2"/>
              </a:solidFill>
              <a:uFillTx/>
              <a:latin typeface="Grandview"/>
            </a:endParaRPr>
          </a:p>
          <a:p>
            <a:pPr lvl="1" marL="457200" indent="-228600" defTabSz="914400">
              <a:lnSpc>
                <a:spcPct val="110000"/>
              </a:lnSpc>
              <a:spcBef>
                <a:spcPts val="499"/>
              </a:spcBef>
              <a:buClr>
                <a:srgbClr val="7aa6b4"/>
              </a:buClr>
              <a:buSzPct val="75000"/>
              <a:buFont typeface="Wingdings" charset="2"/>
              <a:buChar char=""/>
            </a:pPr>
            <a:r>
              <a:rPr b="0" lang="en-US" sz="1800" strike="noStrike" u="none">
                <a:solidFill>
                  <a:schemeClr val="dk2"/>
                </a:solidFill>
                <a:uFillTx/>
                <a:latin typeface="Grandview"/>
              </a:rPr>
              <a:t>Second level</a:t>
            </a:r>
            <a:endParaRPr b="0" lang="en-US" sz="1800" strike="noStrike" u="none">
              <a:solidFill>
                <a:schemeClr val="dk2"/>
              </a:solidFill>
              <a:uFillTx/>
              <a:latin typeface="Grandview"/>
            </a:endParaRPr>
          </a:p>
          <a:p>
            <a:pPr lvl="2" marL="685800" indent="-228600" defTabSz="914400">
              <a:lnSpc>
                <a:spcPct val="110000"/>
              </a:lnSpc>
              <a:spcBef>
                <a:spcPts val="499"/>
              </a:spcBef>
              <a:buClr>
                <a:srgbClr val="7aa6b4"/>
              </a:buClr>
              <a:buSzPct val="75000"/>
              <a:buFont typeface="Wingdings" charset="2"/>
              <a:buChar char=""/>
            </a:pPr>
            <a:r>
              <a:rPr b="0" lang="en-US" sz="1600" strike="noStrike" u="none">
                <a:solidFill>
                  <a:schemeClr val="dk2"/>
                </a:solidFill>
                <a:uFillTx/>
                <a:latin typeface="Grandview"/>
              </a:rPr>
              <a:t>Third level</a:t>
            </a:r>
            <a:endParaRPr b="0" lang="en-US" sz="1600" strike="noStrike" u="none">
              <a:solidFill>
                <a:schemeClr val="dk2"/>
              </a:solidFill>
              <a:uFillTx/>
              <a:latin typeface="Grandview"/>
            </a:endParaRPr>
          </a:p>
          <a:p>
            <a:pPr lvl="3" marL="914400" indent="-228600" defTabSz="914400">
              <a:lnSpc>
                <a:spcPct val="110000"/>
              </a:lnSpc>
              <a:spcBef>
                <a:spcPts val="499"/>
              </a:spcBef>
              <a:buClr>
                <a:srgbClr val="7aa6b4"/>
              </a:buClr>
              <a:buSzPct val="75000"/>
              <a:buFont typeface="Wingdings" charset="2"/>
              <a:buChar char=""/>
            </a:pPr>
            <a:r>
              <a:rPr b="0" lang="en-US" sz="1400" strike="noStrike" u="none">
                <a:solidFill>
                  <a:schemeClr val="dk2"/>
                </a:solidFill>
                <a:uFillTx/>
                <a:latin typeface="Grandview"/>
              </a:rPr>
              <a:t>Fourth level</a:t>
            </a:r>
            <a:endParaRPr b="0" lang="en-US" sz="1400" strike="noStrike" u="none">
              <a:solidFill>
                <a:schemeClr val="dk2"/>
              </a:solidFill>
              <a:uFillTx/>
              <a:latin typeface="Grandview"/>
            </a:endParaRPr>
          </a:p>
          <a:p>
            <a:pPr lvl="4" marL="1143000" indent="-228600" defTabSz="914400">
              <a:lnSpc>
                <a:spcPct val="110000"/>
              </a:lnSpc>
              <a:spcBef>
                <a:spcPts val="499"/>
              </a:spcBef>
              <a:buClr>
                <a:srgbClr val="7aa6b4"/>
              </a:buClr>
              <a:buSzPct val="75000"/>
              <a:buFont typeface="Wingdings" charset="2"/>
              <a:buChar char=""/>
            </a:pPr>
            <a:r>
              <a:rPr b="0" lang="en-US" sz="1400" strike="noStrike" u="none">
                <a:solidFill>
                  <a:schemeClr val="dk2"/>
                </a:solidFill>
                <a:uFillTx/>
                <a:latin typeface="Grandview"/>
              </a:rPr>
              <a:t>Fifth level</a:t>
            </a:r>
            <a:endParaRPr b="0" lang="en-US" sz="1400" strike="noStrike" u="none">
              <a:solidFill>
                <a:schemeClr val="dk2"/>
              </a:solidFill>
              <a:uFillTx/>
              <a:latin typeface="Grandview"/>
            </a:endParaRPr>
          </a:p>
        </p:txBody>
      </p:sp>
      <p:sp>
        <p:nvSpPr>
          <p:cNvPr id="217" name="PlaceHolder 3"/>
          <p:cNvSpPr>
            <a:spLocks noGrp="1"/>
          </p:cNvSpPr>
          <p:nvPr>
            <p:ph type="dt" idx="10"/>
          </p:nvPr>
        </p:nvSpPr>
        <p:spPr>
          <a:xfrm>
            <a:off x="683640" y="6215760"/>
            <a:ext cx="3843360" cy="416880"/>
          </a:xfrm>
          <a:prstGeom prst="rect">
            <a:avLst/>
          </a:prstGeom>
          <a:noFill/>
          <a:ln w="0">
            <a:noFill/>
          </a:ln>
        </p:spPr>
        <p:txBody>
          <a:bodyPr lIns="91440" rIns="91440" tIns="45720" bIns="45720" anchor="ctr">
            <a:noAutofit/>
          </a:bodyPr>
          <a:lstStyle>
            <a:lvl1pPr indent="0" defTabSz="914400">
              <a:lnSpc>
                <a:spcPct val="100000"/>
              </a:lnSpc>
              <a:buNone/>
              <a:defRPr b="0" lang="en-US" sz="900" strike="noStrike" u="none">
                <a:solidFill>
                  <a:schemeClr val="dk1">
                    <a:tint val="75000"/>
                  </a:schemeClr>
                </a:solidFill>
                <a:uFillTx/>
                <a:latin typeface="Grandview"/>
              </a:defRPr>
            </a:lvl1pPr>
          </a:lstStyle>
          <a:p>
            <a:pPr indent="0" defTabSz="914400">
              <a:lnSpc>
                <a:spcPct val="100000"/>
              </a:lnSpc>
              <a:buNone/>
            </a:pPr>
            <a:r>
              <a:rPr b="0" lang="en-US" sz="900" strike="noStrike" u="none">
                <a:solidFill>
                  <a:schemeClr val="dk1">
                    <a:tint val="75000"/>
                  </a:schemeClr>
                </a:solidFill>
                <a:uFillTx/>
                <a:latin typeface="Grandview"/>
              </a:rPr>
              <a:t> </a:t>
            </a:r>
            <a:endParaRPr b="0" lang="en-US" sz="900" strike="noStrike" u="none">
              <a:solidFill>
                <a:srgbClr val="000000"/>
              </a:solidFill>
              <a:uFillTx/>
              <a:latin typeface="Times New Roman"/>
            </a:endParaRPr>
          </a:p>
        </p:txBody>
      </p:sp>
      <p:sp>
        <p:nvSpPr>
          <p:cNvPr id="218" name="PlaceHolder 4"/>
          <p:cNvSpPr>
            <a:spLocks noGrp="1"/>
          </p:cNvSpPr>
          <p:nvPr>
            <p:ph type="ftr" idx="11"/>
          </p:nvPr>
        </p:nvSpPr>
        <p:spPr>
          <a:xfrm>
            <a:off x="691200" y="236520"/>
            <a:ext cx="4114440" cy="416880"/>
          </a:xfrm>
          <a:prstGeom prst="rect">
            <a:avLst/>
          </a:prstGeom>
          <a:noFill/>
          <a:ln w="0">
            <a:noFill/>
          </a:ln>
        </p:spPr>
        <p:txBody>
          <a:bodyPr lIns="91440" rIns="91440" tIns="45720" bIns="45720" anchor="ctr">
            <a:noAutofit/>
          </a:bodyPr>
          <a:lstStyle>
            <a:lvl1pPr indent="0" algn="ctr">
              <a:buNone/>
              <a:defRPr b="0" lang="en-US" sz="1400" strike="noStrike" u="none">
                <a:solidFill>
                  <a:srgbClr val="000000"/>
                </a:solidFill>
                <a:uFillTx/>
                <a:latin typeface="Times New Roman"/>
              </a:defRPr>
            </a:lvl1pPr>
          </a:lstStyle>
          <a:p>
            <a:pPr indent="0" algn="ctr">
              <a:buNone/>
            </a:pPr>
            <a:r>
              <a:rPr b="0" lang="en-US" sz="1400" strike="noStrike" u="none">
                <a:solidFill>
                  <a:srgbClr val="000000"/>
                </a:solidFill>
                <a:uFillTx/>
                <a:latin typeface="Times New Roman"/>
              </a:rPr>
              <a:t> </a:t>
            </a:r>
            <a:endParaRPr b="0" lang="en-US" sz="1400" strike="noStrike" u="none">
              <a:solidFill>
                <a:srgbClr val="000000"/>
              </a:solidFill>
              <a:uFillTx/>
              <a:latin typeface="Times New Roman"/>
            </a:endParaRPr>
          </a:p>
        </p:txBody>
      </p:sp>
      <p:sp>
        <p:nvSpPr>
          <p:cNvPr id="219" name="PlaceHolder 5"/>
          <p:cNvSpPr>
            <a:spLocks noGrp="1"/>
          </p:cNvSpPr>
          <p:nvPr>
            <p:ph type="sldNum" idx="12"/>
          </p:nvPr>
        </p:nvSpPr>
        <p:spPr>
          <a:xfrm>
            <a:off x="11003760" y="6215760"/>
            <a:ext cx="978840" cy="416880"/>
          </a:xfrm>
          <a:prstGeom prst="rect">
            <a:avLst/>
          </a:prstGeom>
          <a:noFill/>
          <a:ln w="0">
            <a:noFill/>
          </a:ln>
        </p:spPr>
        <p:txBody>
          <a:bodyPr lIns="91440" rIns="91440" tIns="45720" bIns="45720" anchor="ctr">
            <a:noAutofit/>
          </a:bodyPr>
          <a:lstStyle>
            <a:lvl1pPr indent="0" algn="ctr" defTabSz="914400">
              <a:lnSpc>
                <a:spcPct val="100000"/>
              </a:lnSpc>
              <a:buNone/>
              <a:defRPr b="0" lang="en-US" sz="900" strike="noStrike" u="none">
                <a:solidFill>
                  <a:schemeClr val="dk1">
                    <a:tint val="75000"/>
                  </a:schemeClr>
                </a:solidFill>
                <a:uFillTx/>
                <a:latin typeface="Grandview"/>
              </a:defRPr>
            </a:lvl1pPr>
          </a:lstStyle>
          <a:p>
            <a:pPr indent="0" algn="ctr" defTabSz="914400">
              <a:lnSpc>
                <a:spcPct val="100000"/>
              </a:lnSpc>
              <a:buNone/>
            </a:pPr>
            <a:fld id="{A8E90186-3425-486B-9B36-D45AE0647ACF}" type="slidenum">
              <a:rPr b="0" lang="en-US" sz="900" strike="noStrike" u="none">
                <a:solidFill>
                  <a:schemeClr val="dk1">
                    <a:tint val="75000"/>
                  </a:schemeClr>
                </a:solidFill>
                <a:uFillTx/>
                <a:latin typeface="Grandview"/>
              </a:rPr>
              <a:t>1</a:t>
            </a:fld>
            <a:endParaRPr b="0" lang="en-US" sz="900" strike="noStrike" u="none">
              <a:solidFill>
                <a:srgbClr val="000000"/>
              </a:solidFill>
              <a:uFillTx/>
              <a:latin typeface="Times New Roman"/>
            </a:endParaRPr>
          </a:p>
        </p:txBody>
      </p:sp>
    </p:spTree>
  </p:cSld>
  <p:clrMap bg1="lt1" tx1="dk1" bg2="lt2" tx2="dk2" accent1="accent1" accent2="accent2" accent3="accent3" accent4="accent4" accent5="accent5" accent6="accent6" hlink="hlink" folHlink="folHlink"/>
  <p:sldLayoutIdLst>
    <p:sldLayoutId id="2147483655" r:id="rId2"/>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222" name="Group 38">
            <a:extLst>
              <a:ext uri="{C183D7F6-B498-43B3-948B-1728B52AA6E4}">
                <adec:decorative xmlns:adec="http://schemas.microsoft.com/office/drawing/2017/decorative" val="1"/>
              </a:ext>
            </a:extLst>
          </p:cNvPr>
          <p:cNvGrpSpPr/>
          <p:nvPr/>
        </p:nvGrpSpPr>
        <p:grpSpPr>
          <a:xfrm>
            <a:off x="-6120" y="0"/>
            <a:ext cx="12214440" cy="6857640"/>
            <a:chOff x="-6120" y="0"/>
            <a:chExt cx="12214440" cy="6857640"/>
          </a:xfrm>
        </p:grpSpPr>
        <p:cxnSp>
          <p:nvCxnSpPr>
            <p:cNvPr id="223" name="Straight Connector 39"/>
            <p:cNvCxnSpPr/>
            <p:nvPr/>
          </p:nvCxnSpPr>
          <p:spPr>
            <a:xfrm>
              <a:off x="-6120" y="6686280"/>
              <a:ext cx="12192120" cy="360"/>
            </a:xfrm>
            <a:prstGeom prst="straightConnector1">
              <a:avLst/>
            </a:prstGeom>
            <a:ln w="12700">
              <a:solidFill>
                <a:srgbClr val="bcbcbc">
                  <a:alpha val="30000"/>
                </a:srgbClr>
              </a:solidFill>
              <a:prstDash val="sysDot"/>
            </a:ln>
          </p:spPr>
        </p:cxnSp>
        <p:cxnSp>
          <p:nvCxnSpPr>
            <p:cNvPr id="224" name="Straight Connector 40"/>
            <p:cNvCxnSpPr/>
            <p:nvPr/>
          </p:nvCxnSpPr>
          <p:spPr>
            <a:xfrm>
              <a:off x="0" y="0"/>
              <a:ext cx="360" cy="6858000"/>
            </a:xfrm>
            <a:prstGeom prst="straightConnector1">
              <a:avLst/>
            </a:prstGeom>
            <a:ln w="12700">
              <a:solidFill>
                <a:srgbClr val="bcbcbc">
                  <a:alpha val="30000"/>
                </a:srgbClr>
              </a:solidFill>
              <a:prstDash val="sysDot"/>
            </a:ln>
          </p:spPr>
        </p:cxnSp>
        <p:cxnSp>
          <p:nvCxnSpPr>
            <p:cNvPr id="225" name="Straight Connector 41"/>
            <p:cNvCxnSpPr/>
            <p:nvPr/>
          </p:nvCxnSpPr>
          <p:spPr>
            <a:xfrm>
              <a:off x="11993040" y="0"/>
              <a:ext cx="360" cy="6858000"/>
            </a:xfrm>
            <a:prstGeom prst="straightConnector1">
              <a:avLst/>
            </a:prstGeom>
            <a:ln w="12700">
              <a:solidFill>
                <a:srgbClr val="bcbcbc">
                  <a:alpha val="30000"/>
                </a:srgbClr>
              </a:solidFill>
              <a:prstDash val="sysDot"/>
            </a:ln>
          </p:spPr>
        </p:cxnSp>
        <p:cxnSp>
          <p:nvCxnSpPr>
            <p:cNvPr id="226" name="Straight Connector 42"/>
            <p:cNvCxnSpPr/>
            <p:nvPr/>
          </p:nvCxnSpPr>
          <p:spPr>
            <a:xfrm>
              <a:off x="192240" y="0"/>
              <a:ext cx="360" cy="6858000"/>
            </a:xfrm>
            <a:prstGeom prst="straightConnector1">
              <a:avLst/>
            </a:prstGeom>
            <a:ln w="12700">
              <a:solidFill>
                <a:srgbClr val="bcbcbc">
                  <a:alpha val="30000"/>
                </a:srgbClr>
              </a:solidFill>
              <a:prstDash val="sysDot"/>
            </a:ln>
          </p:spPr>
        </p:cxnSp>
        <p:cxnSp>
          <p:nvCxnSpPr>
            <p:cNvPr id="227" name="Straight Connector 43"/>
            <p:cNvCxnSpPr/>
            <p:nvPr/>
          </p:nvCxnSpPr>
          <p:spPr>
            <a:xfrm>
              <a:off x="1175760" y="0"/>
              <a:ext cx="360" cy="6858000"/>
            </a:xfrm>
            <a:prstGeom prst="straightConnector1">
              <a:avLst/>
            </a:prstGeom>
            <a:ln w="12700">
              <a:solidFill>
                <a:srgbClr val="bcbcbc">
                  <a:alpha val="30000"/>
                </a:srgbClr>
              </a:solidFill>
              <a:prstDash val="sysDot"/>
            </a:ln>
          </p:spPr>
        </p:cxnSp>
        <p:cxnSp>
          <p:nvCxnSpPr>
            <p:cNvPr id="228" name="Straight Connector 44"/>
            <p:cNvCxnSpPr/>
            <p:nvPr/>
          </p:nvCxnSpPr>
          <p:spPr>
            <a:xfrm>
              <a:off x="2159280" y="0"/>
              <a:ext cx="360" cy="6858000"/>
            </a:xfrm>
            <a:prstGeom prst="straightConnector1">
              <a:avLst/>
            </a:prstGeom>
            <a:ln w="12700">
              <a:solidFill>
                <a:srgbClr val="bcbcbc">
                  <a:alpha val="30000"/>
                </a:srgbClr>
              </a:solidFill>
              <a:prstDash val="sysDot"/>
            </a:ln>
          </p:spPr>
        </p:cxnSp>
        <p:cxnSp>
          <p:nvCxnSpPr>
            <p:cNvPr id="229" name="Straight Connector 47"/>
            <p:cNvCxnSpPr/>
            <p:nvPr/>
          </p:nvCxnSpPr>
          <p:spPr>
            <a:xfrm>
              <a:off x="3142440" y="0"/>
              <a:ext cx="360" cy="6858000"/>
            </a:xfrm>
            <a:prstGeom prst="straightConnector1">
              <a:avLst/>
            </a:prstGeom>
            <a:ln w="12700">
              <a:solidFill>
                <a:srgbClr val="bcbcbc">
                  <a:alpha val="30000"/>
                </a:srgbClr>
              </a:solidFill>
              <a:prstDash val="sysDot"/>
            </a:ln>
          </p:spPr>
        </p:cxnSp>
        <p:cxnSp>
          <p:nvCxnSpPr>
            <p:cNvPr id="230" name="Straight Connector 48"/>
            <p:cNvCxnSpPr/>
            <p:nvPr/>
          </p:nvCxnSpPr>
          <p:spPr>
            <a:xfrm>
              <a:off x="4125960" y="0"/>
              <a:ext cx="360" cy="6858000"/>
            </a:xfrm>
            <a:prstGeom prst="straightConnector1">
              <a:avLst/>
            </a:prstGeom>
            <a:ln w="12700">
              <a:solidFill>
                <a:srgbClr val="bcbcbc">
                  <a:alpha val="30000"/>
                </a:srgbClr>
              </a:solidFill>
              <a:prstDash val="sysDot"/>
            </a:ln>
          </p:spPr>
        </p:cxnSp>
        <p:cxnSp>
          <p:nvCxnSpPr>
            <p:cNvPr id="231" name="Straight Connector 49"/>
            <p:cNvCxnSpPr/>
            <p:nvPr/>
          </p:nvCxnSpPr>
          <p:spPr>
            <a:xfrm>
              <a:off x="5109480" y="0"/>
              <a:ext cx="360" cy="6858000"/>
            </a:xfrm>
            <a:prstGeom prst="straightConnector1">
              <a:avLst/>
            </a:prstGeom>
            <a:ln w="12700">
              <a:solidFill>
                <a:srgbClr val="bcbcbc">
                  <a:alpha val="30000"/>
                </a:srgbClr>
              </a:solidFill>
              <a:prstDash val="sysDot"/>
            </a:ln>
          </p:spPr>
        </p:cxnSp>
        <p:cxnSp>
          <p:nvCxnSpPr>
            <p:cNvPr id="232" name="Straight Connector 50"/>
            <p:cNvCxnSpPr/>
            <p:nvPr/>
          </p:nvCxnSpPr>
          <p:spPr>
            <a:xfrm>
              <a:off x="6092640" y="0"/>
              <a:ext cx="360" cy="6858000"/>
            </a:xfrm>
            <a:prstGeom prst="straightConnector1">
              <a:avLst/>
            </a:prstGeom>
            <a:ln w="12700">
              <a:solidFill>
                <a:srgbClr val="bcbcbc">
                  <a:alpha val="30000"/>
                </a:srgbClr>
              </a:solidFill>
              <a:prstDash val="sysDot"/>
            </a:ln>
          </p:spPr>
        </p:cxnSp>
        <p:cxnSp>
          <p:nvCxnSpPr>
            <p:cNvPr id="233" name="Straight Connector 51"/>
            <p:cNvCxnSpPr/>
            <p:nvPr/>
          </p:nvCxnSpPr>
          <p:spPr>
            <a:xfrm>
              <a:off x="7076160" y="0"/>
              <a:ext cx="360" cy="6858000"/>
            </a:xfrm>
            <a:prstGeom prst="straightConnector1">
              <a:avLst/>
            </a:prstGeom>
            <a:ln w="12700">
              <a:solidFill>
                <a:srgbClr val="bcbcbc">
                  <a:alpha val="30000"/>
                </a:srgbClr>
              </a:solidFill>
              <a:prstDash val="sysDot"/>
            </a:ln>
          </p:spPr>
        </p:cxnSp>
        <p:cxnSp>
          <p:nvCxnSpPr>
            <p:cNvPr id="234" name="Straight Connector 52"/>
            <p:cNvCxnSpPr/>
            <p:nvPr/>
          </p:nvCxnSpPr>
          <p:spPr>
            <a:xfrm>
              <a:off x="8059680" y="0"/>
              <a:ext cx="360" cy="6858000"/>
            </a:xfrm>
            <a:prstGeom prst="straightConnector1">
              <a:avLst/>
            </a:prstGeom>
            <a:ln w="12700">
              <a:solidFill>
                <a:srgbClr val="bcbcbc">
                  <a:alpha val="30000"/>
                </a:srgbClr>
              </a:solidFill>
              <a:prstDash val="sysDot"/>
            </a:ln>
          </p:spPr>
        </p:cxnSp>
        <p:cxnSp>
          <p:nvCxnSpPr>
            <p:cNvPr id="235" name="Straight Connector 53"/>
            <p:cNvCxnSpPr/>
            <p:nvPr/>
          </p:nvCxnSpPr>
          <p:spPr>
            <a:xfrm>
              <a:off x="9042840" y="0"/>
              <a:ext cx="360" cy="6858000"/>
            </a:xfrm>
            <a:prstGeom prst="straightConnector1">
              <a:avLst/>
            </a:prstGeom>
            <a:ln w="12700">
              <a:solidFill>
                <a:srgbClr val="bcbcbc">
                  <a:alpha val="30000"/>
                </a:srgbClr>
              </a:solidFill>
              <a:prstDash val="sysDot"/>
            </a:ln>
          </p:spPr>
        </p:cxnSp>
        <p:cxnSp>
          <p:nvCxnSpPr>
            <p:cNvPr id="236" name="Straight Connector 54"/>
            <p:cNvCxnSpPr/>
            <p:nvPr/>
          </p:nvCxnSpPr>
          <p:spPr>
            <a:xfrm>
              <a:off x="10026360" y="0"/>
              <a:ext cx="360" cy="6858000"/>
            </a:xfrm>
            <a:prstGeom prst="straightConnector1">
              <a:avLst/>
            </a:prstGeom>
            <a:ln w="12700">
              <a:solidFill>
                <a:srgbClr val="bcbcbc">
                  <a:alpha val="30000"/>
                </a:srgbClr>
              </a:solidFill>
              <a:prstDash val="sysDot"/>
            </a:ln>
          </p:spPr>
        </p:cxnSp>
        <p:cxnSp>
          <p:nvCxnSpPr>
            <p:cNvPr id="237" name="Straight Connector 55"/>
            <p:cNvCxnSpPr/>
            <p:nvPr/>
          </p:nvCxnSpPr>
          <p:spPr>
            <a:xfrm>
              <a:off x="11009520" y="0"/>
              <a:ext cx="360" cy="6858000"/>
            </a:xfrm>
            <a:prstGeom prst="straightConnector1">
              <a:avLst/>
            </a:prstGeom>
            <a:ln w="12700">
              <a:solidFill>
                <a:srgbClr val="bcbcbc">
                  <a:alpha val="30000"/>
                </a:srgbClr>
              </a:solidFill>
              <a:prstDash val="sysDot"/>
            </a:ln>
          </p:spPr>
        </p:cxnSp>
        <p:cxnSp>
          <p:nvCxnSpPr>
            <p:cNvPr id="238" name="Straight Connector 56"/>
            <p:cNvCxnSpPr/>
            <p:nvPr/>
          </p:nvCxnSpPr>
          <p:spPr>
            <a:xfrm>
              <a:off x="12185640" y="0"/>
              <a:ext cx="360" cy="6858000"/>
            </a:xfrm>
            <a:prstGeom prst="straightConnector1">
              <a:avLst/>
            </a:prstGeom>
            <a:ln w="12700">
              <a:solidFill>
                <a:srgbClr val="bcbcbc">
                  <a:alpha val="30000"/>
                </a:srgbClr>
              </a:solidFill>
              <a:prstDash val="sysDot"/>
            </a:ln>
          </p:spPr>
        </p:cxnSp>
        <p:cxnSp>
          <p:nvCxnSpPr>
            <p:cNvPr id="239" name="Straight Connector 57"/>
            <p:cNvCxnSpPr/>
            <p:nvPr/>
          </p:nvCxnSpPr>
          <p:spPr>
            <a:xfrm>
              <a:off x="0" y="171360"/>
              <a:ext cx="12192120" cy="360"/>
            </a:xfrm>
            <a:prstGeom prst="straightConnector1">
              <a:avLst/>
            </a:prstGeom>
            <a:ln w="12700">
              <a:solidFill>
                <a:srgbClr val="bcbcbc">
                  <a:alpha val="30000"/>
                </a:srgbClr>
              </a:solidFill>
              <a:prstDash val="sysDot"/>
            </a:ln>
          </p:spPr>
        </p:cxnSp>
        <p:cxnSp>
          <p:nvCxnSpPr>
            <p:cNvPr id="240" name="Straight Connector 58"/>
            <p:cNvCxnSpPr/>
            <p:nvPr/>
          </p:nvCxnSpPr>
          <p:spPr>
            <a:xfrm>
              <a:off x="0" y="714240"/>
              <a:ext cx="12192120" cy="360"/>
            </a:xfrm>
            <a:prstGeom prst="straightConnector1">
              <a:avLst/>
            </a:prstGeom>
            <a:ln w="12700">
              <a:solidFill>
                <a:srgbClr val="bcbcbc">
                  <a:alpha val="30000"/>
                </a:srgbClr>
              </a:solidFill>
              <a:prstDash val="sysDot"/>
            </a:ln>
          </p:spPr>
        </p:cxnSp>
        <p:cxnSp>
          <p:nvCxnSpPr>
            <p:cNvPr id="241" name="Straight Connector 59"/>
            <p:cNvCxnSpPr/>
            <p:nvPr/>
          </p:nvCxnSpPr>
          <p:spPr>
            <a:xfrm>
              <a:off x="0" y="1257120"/>
              <a:ext cx="12192120" cy="360"/>
            </a:xfrm>
            <a:prstGeom prst="straightConnector1">
              <a:avLst/>
            </a:prstGeom>
            <a:ln w="12700">
              <a:solidFill>
                <a:srgbClr val="bcbcbc">
                  <a:alpha val="30000"/>
                </a:srgbClr>
              </a:solidFill>
              <a:prstDash val="sysDot"/>
            </a:ln>
          </p:spPr>
        </p:cxnSp>
        <p:cxnSp>
          <p:nvCxnSpPr>
            <p:cNvPr id="242" name="Straight Connector 60"/>
            <p:cNvCxnSpPr/>
            <p:nvPr/>
          </p:nvCxnSpPr>
          <p:spPr>
            <a:xfrm>
              <a:off x="0" y="1800000"/>
              <a:ext cx="12192120" cy="360"/>
            </a:xfrm>
            <a:prstGeom prst="straightConnector1">
              <a:avLst/>
            </a:prstGeom>
            <a:ln w="12700">
              <a:solidFill>
                <a:srgbClr val="bcbcbc">
                  <a:alpha val="30000"/>
                </a:srgbClr>
              </a:solidFill>
              <a:prstDash val="sysDot"/>
            </a:ln>
          </p:spPr>
        </p:cxnSp>
        <p:cxnSp>
          <p:nvCxnSpPr>
            <p:cNvPr id="243" name="Straight Connector 61"/>
            <p:cNvCxnSpPr/>
            <p:nvPr/>
          </p:nvCxnSpPr>
          <p:spPr>
            <a:xfrm>
              <a:off x="0" y="2343240"/>
              <a:ext cx="12192120" cy="360"/>
            </a:xfrm>
            <a:prstGeom prst="straightConnector1">
              <a:avLst/>
            </a:prstGeom>
            <a:ln w="12700">
              <a:solidFill>
                <a:srgbClr val="bcbcbc">
                  <a:alpha val="30000"/>
                </a:srgbClr>
              </a:solidFill>
              <a:prstDash val="sysDot"/>
            </a:ln>
          </p:spPr>
        </p:cxnSp>
        <p:cxnSp>
          <p:nvCxnSpPr>
            <p:cNvPr id="244" name="Straight Connector 62"/>
            <p:cNvCxnSpPr/>
            <p:nvPr/>
          </p:nvCxnSpPr>
          <p:spPr>
            <a:xfrm>
              <a:off x="0" y="2886120"/>
              <a:ext cx="12192120" cy="360"/>
            </a:xfrm>
            <a:prstGeom prst="straightConnector1">
              <a:avLst/>
            </a:prstGeom>
            <a:ln w="12700">
              <a:solidFill>
                <a:srgbClr val="bcbcbc">
                  <a:alpha val="30000"/>
                </a:srgbClr>
              </a:solidFill>
              <a:prstDash val="sysDot"/>
            </a:ln>
          </p:spPr>
        </p:cxnSp>
        <p:cxnSp>
          <p:nvCxnSpPr>
            <p:cNvPr id="245" name="Straight Connector 63"/>
            <p:cNvCxnSpPr/>
            <p:nvPr/>
          </p:nvCxnSpPr>
          <p:spPr>
            <a:xfrm>
              <a:off x="0" y="3429000"/>
              <a:ext cx="12192120" cy="360"/>
            </a:xfrm>
            <a:prstGeom prst="straightConnector1">
              <a:avLst/>
            </a:prstGeom>
            <a:ln w="12700">
              <a:solidFill>
                <a:srgbClr val="bcbcbc">
                  <a:alpha val="30000"/>
                </a:srgbClr>
              </a:solidFill>
              <a:prstDash val="sysDot"/>
            </a:ln>
          </p:spPr>
        </p:cxnSp>
        <p:cxnSp>
          <p:nvCxnSpPr>
            <p:cNvPr id="246" name="Straight Connector 64"/>
            <p:cNvCxnSpPr/>
            <p:nvPr/>
          </p:nvCxnSpPr>
          <p:spPr>
            <a:xfrm>
              <a:off x="0" y="3971880"/>
              <a:ext cx="12192120" cy="360"/>
            </a:xfrm>
            <a:prstGeom prst="straightConnector1">
              <a:avLst/>
            </a:prstGeom>
            <a:ln w="12700">
              <a:solidFill>
                <a:srgbClr val="bcbcbc">
                  <a:alpha val="30000"/>
                </a:srgbClr>
              </a:solidFill>
              <a:prstDash val="sysDot"/>
            </a:ln>
          </p:spPr>
        </p:cxnSp>
        <p:cxnSp>
          <p:nvCxnSpPr>
            <p:cNvPr id="247" name="Straight Connector 65"/>
            <p:cNvCxnSpPr/>
            <p:nvPr/>
          </p:nvCxnSpPr>
          <p:spPr>
            <a:xfrm>
              <a:off x="0" y="4514760"/>
              <a:ext cx="12192120" cy="360"/>
            </a:xfrm>
            <a:prstGeom prst="straightConnector1">
              <a:avLst/>
            </a:prstGeom>
            <a:ln w="12700">
              <a:solidFill>
                <a:srgbClr val="bcbcbc">
                  <a:alpha val="30000"/>
                </a:srgbClr>
              </a:solidFill>
              <a:prstDash val="sysDot"/>
            </a:ln>
          </p:spPr>
        </p:cxnSp>
        <p:cxnSp>
          <p:nvCxnSpPr>
            <p:cNvPr id="248" name="Straight Connector 66"/>
            <p:cNvCxnSpPr/>
            <p:nvPr/>
          </p:nvCxnSpPr>
          <p:spPr>
            <a:xfrm>
              <a:off x="0" y="5057640"/>
              <a:ext cx="12192120" cy="360"/>
            </a:xfrm>
            <a:prstGeom prst="straightConnector1">
              <a:avLst/>
            </a:prstGeom>
            <a:ln w="12700">
              <a:solidFill>
                <a:srgbClr val="bcbcbc">
                  <a:alpha val="30000"/>
                </a:srgbClr>
              </a:solidFill>
              <a:prstDash val="sysDot"/>
            </a:ln>
          </p:spPr>
        </p:cxnSp>
        <p:cxnSp>
          <p:nvCxnSpPr>
            <p:cNvPr id="249" name="Straight Connector 67"/>
            <p:cNvCxnSpPr/>
            <p:nvPr/>
          </p:nvCxnSpPr>
          <p:spPr>
            <a:xfrm>
              <a:off x="0" y="5600520"/>
              <a:ext cx="12192120" cy="360"/>
            </a:xfrm>
            <a:prstGeom prst="straightConnector1">
              <a:avLst/>
            </a:prstGeom>
            <a:ln w="12700">
              <a:solidFill>
                <a:srgbClr val="bcbcbc">
                  <a:alpha val="30000"/>
                </a:srgbClr>
              </a:solidFill>
              <a:prstDash val="sysDot"/>
            </a:ln>
          </p:spPr>
        </p:cxnSp>
        <p:cxnSp>
          <p:nvCxnSpPr>
            <p:cNvPr id="250" name="Straight Connector 68"/>
            <p:cNvCxnSpPr/>
            <p:nvPr/>
          </p:nvCxnSpPr>
          <p:spPr>
            <a:xfrm>
              <a:off x="0" y="6857640"/>
              <a:ext cx="12192120" cy="360"/>
            </a:xfrm>
            <a:prstGeom prst="straightConnector1">
              <a:avLst/>
            </a:prstGeom>
            <a:ln w="12700">
              <a:solidFill>
                <a:srgbClr val="bcbcbc">
                  <a:alpha val="30000"/>
                </a:srgbClr>
              </a:solidFill>
              <a:prstDash val="sysDot"/>
            </a:ln>
          </p:spPr>
        </p:cxnSp>
        <p:cxnSp>
          <p:nvCxnSpPr>
            <p:cNvPr id="251" name="Straight Connector 69"/>
            <p:cNvCxnSpPr/>
            <p:nvPr/>
          </p:nvCxnSpPr>
          <p:spPr>
            <a:xfrm>
              <a:off x="16560" y="6143400"/>
              <a:ext cx="12192120" cy="360"/>
            </a:xfrm>
            <a:prstGeom prst="straightConnector1">
              <a:avLst/>
            </a:prstGeom>
            <a:ln w="12700">
              <a:solidFill>
                <a:srgbClr val="bcbcbc">
                  <a:alpha val="30000"/>
                </a:srgbClr>
              </a:solidFill>
              <a:prstDash val="sysDot"/>
            </a:ln>
          </p:spPr>
        </p:cxnSp>
        <p:cxnSp>
          <p:nvCxnSpPr>
            <p:cNvPr id="252" name="Straight Connector 70"/>
            <p:cNvCxnSpPr/>
            <p:nvPr/>
          </p:nvCxnSpPr>
          <p:spPr>
            <a:xfrm>
              <a:off x="684000" y="171360"/>
              <a:ext cx="360" cy="6512040"/>
            </a:xfrm>
            <a:prstGeom prst="straightConnector1">
              <a:avLst/>
            </a:prstGeom>
            <a:ln w="12700">
              <a:solidFill>
                <a:srgbClr val="bcbcbc">
                  <a:alpha val="30000"/>
                </a:srgbClr>
              </a:solidFill>
              <a:prstDash val="sysDot"/>
            </a:ln>
          </p:spPr>
        </p:cxnSp>
        <p:cxnSp>
          <p:nvCxnSpPr>
            <p:cNvPr id="253" name="Straight Connector 71"/>
            <p:cNvCxnSpPr/>
            <p:nvPr/>
          </p:nvCxnSpPr>
          <p:spPr>
            <a:xfrm>
              <a:off x="11508120" y="173160"/>
              <a:ext cx="360" cy="6511680"/>
            </a:xfrm>
            <a:prstGeom prst="straightConnector1">
              <a:avLst/>
            </a:prstGeom>
            <a:ln w="12700">
              <a:solidFill>
                <a:srgbClr val="bcbcbc">
                  <a:alpha val="30000"/>
                </a:srgbClr>
              </a:solidFill>
              <a:prstDash val="sysDot"/>
            </a:ln>
          </p:spPr>
        </p:cxnSp>
      </p:grpSp>
      <p:sp>
        <p:nvSpPr>
          <p:cNvPr id="254" name="Right Triangle 6" hidden="1">
            <a:extLst>
              <a:ext uri="{C183D7F6-B498-43B3-948B-1728B52AA6E4}">
                <adec:decorative xmlns:adec="http://schemas.microsoft.com/office/drawing/2017/decorative" val="1"/>
              </a:ext>
            </a:extLst>
          </p:cNvPr>
          <p:cNvSpPr/>
          <p:nvPr/>
        </p:nvSpPr>
        <p:spPr>
          <a:xfrm rot="13500000">
            <a:off x="-280800" y="1516320"/>
            <a:ext cx="568080" cy="568080"/>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chemeClr val="dk1"/>
              </a:solidFill>
              <a:uFillTx/>
              <a:latin typeface="Grandview"/>
            </a:endParaRPr>
          </a:p>
        </p:txBody>
      </p:sp>
      <p:grpSp>
        <p:nvGrpSpPr>
          <p:cNvPr id="255" name="Group 6">
            <a:extLst>
              <a:ext uri="{C183D7F6-B498-43B3-948B-1728B52AA6E4}">
                <adec:decorative xmlns:adec="http://schemas.microsoft.com/office/drawing/2017/decorative" val="1"/>
              </a:ext>
            </a:extLst>
          </p:cNvPr>
          <p:cNvGrpSpPr/>
          <p:nvPr/>
        </p:nvGrpSpPr>
        <p:grpSpPr>
          <a:xfrm>
            <a:off x="-6120" y="0"/>
            <a:ext cx="12214440" cy="6857640"/>
            <a:chOff x="-6120" y="0"/>
            <a:chExt cx="12214440" cy="6857640"/>
          </a:xfrm>
        </p:grpSpPr>
        <p:cxnSp>
          <p:nvCxnSpPr>
            <p:cNvPr id="256" name="Straight Connector 7"/>
            <p:cNvCxnSpPr/>
            <p:nvPr/>
          </p:nvCxnSpPr>
          <p:spPr>
            <a:xfrm>
              <a:off x="-6120" y="6686280"/>
              <a:ext cx="12192120" cy="360"/>
            </a:xfrm>
            <a:prstGeom prst="straightConnector1">
              <a:avLst/>
            </a:prstGeom>
            <a:ln w="12700">
              <a:solidFill>
                <a:srgbClr val="bcbcbc">
                  <a:alpha val="30000"/>
                </a:srgbClr>
              </a:solidFill>
              <a:prstDash val="sysDot"/>
            </a:ln>
          </p:spPr>
        </p:cxnSp>
        <p:cxnSp>
          <p:nvCxnSpPr>
            <p:cNvPr id="257" name="Straight Connector 8"/>
            <p:cNvCxnSpPr/>
            <p:nvPr/>
          </p:nvCxnSpPr>
          <p:spPr>
            <a:xfrm>
              <a:off x="0" y="0"/>
              <a:ext cx="360" cy="6858000"/>
            </a:xfrm>
            <a:prstGeom prst="straightConnector1">
              <a:avLst/>
            </a:prstGeom>
            <a:ln w="12700">
              <a:solidFill>
                <a:srgbClr val="bcbcbc">
                  <a:alpha val="30000"/>
                </a:srgbClr>
              </a:solidFill>
              <a:prstDash val="sysDot"/>
            </a:ln>
          </p:spPr>
        </p:cxnSp>
        <p:cxnSp>
          <p:nvCxnSpPr>
            <p:cNvPr id="258" name="Straight Connector 9"/>
            <p:cNvCxnSpPr/>
            <p:nvPr/>
          </p:nvCxnSpPr>
          <p:spPr>
            <a:xfrm>
              <a:off x="11993040" y="0"/>
              <a:ext cx="360" cy="6858000"/>
            </a:xfrm>
            <a:prstGeom prst="straightConnector1">
              <a:avLst/>
            </a:prstGeom>
            <a:ln w="12700">
              <a:solidFill>
                <a:srgbClr val="bcbcbc">
                  <a:alpha val="30000"/>
                </a:srgbClr>
              </a:solidFill>
              <a:prstDash val="sysDot"/>
            </a:ln>
          </p:spPr>
        </p:cxnSp>
        <p:cxnSp>
          <p:nvCxnSpPr>
            <p:cNvPr id="259" name="Straight Connector 10"/>
            <p:cNvCxnSpPr/>
            <p:nvPr/>
          </p:nvCxnSpPr>
          <p:spPr>
            <a:xfrm>
              <a:off x="192240" y="0"/>
              <a:ext cx="360" cy="6858000"/>
            </a:xfrm>
            <a:prstGeom prst="straightConnector1">
              <a:avLst/>
            </a:prstGeom>
            <a:ln w="12700">
              <a:solidFill>
                <a:srgbClr val="bcbcbc">
                  <a:alpha val="30000"/>
                </a:srgbClr>
              </a:solidFill>
              <a:prstDash val="sysDot"/>
            </a:ln>
          </p:spPr>
        </p:cxnSp>
        <p:cxnSp>
          <p:nvCxnSpPr>
            <p:cNvPr id="260" name="Straight Connector 11"/>
            <p:cNvCxnSpPr/>
            <p:nvPr/>
          </p:nvCxnSpPr>
          <p:spPr>
            <a:xfrm>
              <a:off x="1175760" y="0"/>
              <a:ext cx="360" cy="6858000"/>
            </a:xfrm>
            <a:prstGeom prst="straightConnector1">
              <a:avLst/>
            </a:prstGeom>
            <a:ln w="12700">
              <a:solidFill>
                <a:srgbClr val="bcbcbc">
                  <a:alpha val="30000"/>
                </a:srgbClr>
              </a:solidFill>
              <a:prstDash val="sysDot"/>
            </a:ln>
          </p:spPr>
        </p:cxnSp>
        <p:cxnSp>
          <p:nvCxnSpPr>
            <p:cNvPr id="261" name="Straight Connector 12"/>
            <p:cNvCxnSpPr/>
            <p:nvPr/>
          </p:nvCxnSpPr>
          <p:spPr>
            <a:xfrm>
              <a:off x="2159280" y="0"/>
              <a:ext cx="360" cy="6858000"/>
            </a:xfrm>
            <a:prstGeom prst="straightConnector1">
              <a:avLst/>
            </a:prstGeom>
            <a:ln w="12700">
              <a:solidFill>
                <a:srgbClr val="bcbcbc">
                  <a:alpha val="30000"/>
                </a:srgbClr>
              </a:solidFill>
              <a:prstDash val="sysDot"/>
            </a:ln>
          </p:spPr>
        </p:cxnSp>
        <p:cxnSp>
          <p:nvCxnSpPr>
            <p:cNvPr id="262" name="Straight Connector 13"/>
            <p:cNvCxnSpPr/>
            <p:nvPr/>
          </p:nvCxnSpPr>
          <p:spPr>
            <a:xfrm>
              <a:off x="3142440" y="0"/>
              <a:ext cx="360" cy="6858000"/>
            </a:xfrm>
            <a:prstGeom prst="straightConnector1">
              <a:avLst/>
            </a:prstGeom>
            <a:ln w="12700">
              <a:solidFill>
                <a:srgbClr val="bcbcbc">
                  <a:alpha val="30000"/>
                </a:srgbClr>
              </a:solidFill>
              <a:prstDash val="sysDot"/>
            </a:ln>
          </p:spPr>
        </p:cxnSp>
        <p:cxnSp>
          <p:nvCxnSpPr>
            <p:cNvPr id="263" name="Straight Connector 14"/>
            <p:cNvCxnSpPr/>
            <p:nvPr/>
          </p:nvCxnSpPr>
          <p:spPr>
            <a:xfrm>
              <a:off x="4125960" y="0"/>
              <a:ext cx="360" cy="6858000"/>
            </a:xfrm>
            <a:prstGeom prst="straightConnector1">
              <a:avLst/>
            </a:prstGeom>
            <a:ln w="12700">
              <a:solidFill>
                <a:srgbClr val="bcbcbc">
                  <a:alpha val="30000"/>
                </a:srgbClr>
              </a:solidFill>
              <a:prstDash val="sysDot"/>
            </a:ln>
          </p:spPr>
        </p:cxnSp>
        <p:cxnSp>
          <p:nvCxnSpPr>
            <p:cNvPr id="264" name="Straight Connector 15"/>
            <p:cNvCxnSpPr/>
            <p:nvPr/>
          </p:nvCxnSpPr>
          <p:spPr>
            <a:xfrm>
              <a:off x="5109480" y="0"/>
              <a:ext cx="360" cy="6858000"/>
            </a:xfrm>
            <a:prstGeom prst="straightConnector1">
              <a:avLst/>
            </a:prstGeom>
            <a:ln w="12700">
              <a:solidFill>
                <a:srgbClr val="bcbcbc">
                  <a:alpha val="30000"/>
                </a:srgbClr>
              </a:solidFill>
              <a:prstDash val="sysDot"/>
            </a:ln>
          </p:spPr>
        </p:cxnSp>
        <p:cxnSp>
          <p:nvCxnSpPr>
            <p:cNvPr id="265" name="Straight Connector 16"/>
            <p:cNvCxnSpPr/>
            <p:nvPr/>
          </p:nvCxnSpPr>
          <p:spPr>
            <a:xfrm>
              <a:off x="6092640" y="0"/>
              <a:ext cx="360" cy="6858000"/>
            </a:xfrm>
            <a:prstGeom prst="straightConnector1">
              <a:avLst/>
            </a:prstGeom>
            <a:ln w="12700">
              <a:solidFill>
                <a:srgbClr val="bcbcbc">
                  <a:alpha val="30000"/>
                </a:srgbClr>
              </a:solidFill>
              <a:prstDash val="sysDot"/>
            </a:ln>
          </p:spPr>
        </p:cxnSp>
        <p:cxnSp>
          <p:nvCxnSpPr>
            <p:cNvPr id="266" name="Straight Connector 17"/>
            <p:cNvCxnSpPr/>
            <p:nvPr/>
          </p:nvCxnSpPr>
          <p:spPr>
            <a:xfrm>
              <a:off x="7076160" y="0"/>
              <a:ext cx="360" cy="6858000"/>
            </a:xfrm>
            <a:prstGeom prst="straightConnector1">
              <a:avLst/>
            </a:prstGeom>
            <a:ln w="12700">
              <a:solidFill>
                <a:srgbClr val="bcbcbc">
                  <a:alpha val="30000"/>
                </a:srgbClr>
              </a:solidFill>
              <a:prstDash val="sysDot"/>
            </a:ln>
          </p:spPr>
        </p:cxnSp>
        <p:cxnSp>
          <p:nvCxnSpPr>
            <p:cNvPr id="267" name="Straight Connector 18"/>
            <p:cNvCxnSpPr/>
            <p:nvPr/>
          </p:nvCxnSpPr>
          <p:spPr>
            <a:xfrm>
              <a:off x="8059680" y="0"/>
              <a:ext cx="360" cy="6858000"/>
            </a:xfrm>
            <a:prstGeom prst="straightConnector1">
              <a:avLst/>
            </a:prstGeom>
            <a:ln w="12700">
              <a:solidFill>
                <a:srgbClr val="bcbcbc">
                  <a:alpha val="30000"/>
                </a:srgbClr>
              </a:solidFill>
              <a:prstDash val="sysDot"/>
            </a:ln>
          </p:spPr>
        </p:cxnSp>
        <p:cxnSp>
          <p:nvCxnSpPr>
            <p:cNvPr id="268" name="Straight Connector 19"/>
            <p:cNvCxnSpPr/>
            <p:nvPr/>
          </p:nvCxnSpPr>
          <p:spPr>
            <a:xfrm>
              <a:off x="9042840" y="0"/>
              <a:ext cx="360" cy="6858000"/>
            </a:xfrm>
            <a:prstGeom prst="straightConnector1">
              <a:avLst/>
            </a:prstGeom>
            <a:ln w="12700">
              <a:solidFill>
                <a:srgbClr val="bcbcbc">
                  <a:alpha val="30000"/>
                </a:srgbClr>
              </a:solidFill>
              <a:prstDash val="sysDot"/>
            </a:ln>
          </p:spPr>
        </p:cxnSp>
        <p:cxnSp>
          <p:nvCxnSpPr>
            <p:cNvPr id="269" name="Straight Connector 20"/>
            <p:cNvCxnSpPr/>
            <p:nvPr/>
          </p:nvCxnSpPr>
          <p:spPr>
            <a:xfrm>
              <a:off x="10026360" y="0"/>
              <a:ext cx="360" cy="6858000"/>
            </a:xfrm>
            <a:prstGeom prst="straightConnector1">
              <a:avLst/>
            </a:prstGeom>
            <a:ln w="12700">
              <a:solidFill>
                <a:srgbClr val="bcbcbc">
                  <a:alpha val="30000"/>
                </a:srgbClr>
              </a:solidFill>
              <a:prstDash val="sysDot"/>
            </a:ln>
          </p:spPr>
        </p:cxnSp>
        <p:cxnSp>
          <p:nvCxnSpPr>
            <p:cNvPr id="270" name="Straight Connector 21"/>
            <p:cNvCxnSpPr/>
            <p:nvPr/>
          </p:nvCxnSpPr>
          <p:spPr>
            <a:xfrm>
              <a:off x="11009520" y="0"/>
              <a:ext cx="360" cy="6858000"/>
            </a:xfrm>
            <a:prstGeom prst="straightConnector1">
              <a:avLst/>
            </a:prstGeom>
            <a:ln w="12700">
              <a:solidFill>
                <a:srgbClr val="bcbcbc">
                  <a:alpha val="30000"/>
                </a:srgbClr>
              </a:solidFill>
              <a:prstDash val="sysDot"/>
            </a:ln>
          </p:spPr>
        </p:cxnSp>
        <p:cxnSp>
          <p:nvCxnSpPr>
            <p:cNvPr id="271" name="Straight Connector 22"/>
            <p:cNvCxnSpPr/>
            <p:nvPr/>
          </p:nvCxnSpPr>
          <p:spPr>
            <a:xfrm>
              <a:off x="12185640" y="0"/>
              <a:ext cx="360" cy="6858000"/>
            </a:xfrm>
            <a:prstGeom prst="straightConnector1">
              <a:avLst/>
            </a:prstGeom>
            <a:ln w="12700">
              <a:solidFill>
                <a:srgbClr val="bcbcbc">
                  <a:alpha val="30000"/>
                </a:srgbClr>
              </a:solidFill>
              <a:prstDash val="sysDot"/>
            </a:ln>
          </p:spPr>
        </p:cxnSp>
        <p:cxnSp>
          <p:nvCxnSpPr>
            <p:cNvPr id="272" name="Straight Connector 23"/>
            <p:cNvCxnSpPr/>
            <p:nvPr/>
          </p:nvCxnSpPr>
          <p:spPr>
            <a:xfrm>
              <a:off x="0" y="171360"/>
              <a:ext cx="12192120" cy="360"/>
            </a:xfrm>
            <a:prstGeom prst="straightConnector1">
              <a:avLst/>
            </a:prstGeom>
            <a:ln w="12700">
              <a:solidFill>
                <a:srgbClr val="bcbcbc">
                  <a:alpha val="30000"/>
                </a:srgbClr>
              </a:solidFill>
              <a:prstDash val="sysDot"/>
            </a:ln>
          </p:spPr>
        </p:cxnSp>
        <p:cxnSp>
          <p:nvCxnSpPr>
            <p:cNvPr id="273" name="Straight Connector 24"/>
            <p:cNvCxnSpPr/>
            <p:nvPr/>
          </p:nvCxnSpPr>
          <p:spPr>
            <a:xfrm>
              <a:off x="0" y="714240"/>
              <a:ext cx="12192120" cy="360"/>
            </a:xfrm>
            <a:prstGeom prst="straightConnector1">
              <a:avLst/>
            </a:prstGeom>
            <a:ln w="12700">
              <a:solidFill>
                <a:srgbClr val="bcbcbc">
                  <a:alpha val="30000"/>
                </a:srgbClr>
              </a:solidFill>
              <a:prstDash val="sysDot"/>
            </a:ln>
          </p:spPr>
        </p:cxnSp>
        <p:cxnSp>
          <p:nvCxnSpPr>
            <p:cNvPr id="274" name="Straight Connector 25"/>
            <p:cNvCxnSpPr/>
            <p:nvPr/>
          </p:nvCxnSpPr>
          <p:spPr>
            <a:xfrm>
              <a:off x="0" y="1257120"/>
              <a:ext cx="12192120" cy="360"/>
            </a:xfrm>
            <a:prstGeom prst="straightConnector1">
              <a:avLst/>
            </a:prstGeom>
            <a:ln w="12700">
              <a:solidFill>
                <a:srgbClr val="bcbcbc">
                  <a:alpha val="30000"/>
                </a:srgbClr>
              </a:solidFill>
              <a:prstDash val="sysDot"/>
            </a:ln>
          </p:spPr>
        </p:cxnSp>
        <p:cxnSp>
          <p:nvCxnSpPr>
            <p:cNvPr id="275" name="Straight Connector 26"/>
            <p:cNvCxnSpPr/>
            <p:nvPr/>
          </p:nvCxnSpPr>
          <p:spPr>
            <a:xfrm>
              <a:off x="0" y="1800000"/>
              <a:ext cx="12192120" cy="360"/>
            </a:xfrm>
            <a:prstGeom prst="straightConnector1">
              <a:avLst/>
            </a:prstGeom>
            <a:ln w="12700">
              <a:solidFill>
                <a:srgbClr val="bcbcbc">
                  <a:alpha val="30000"/>
                </a:srgbClr>
              </a:solidFill>
              <a:prstDash val="sysDot"/>
            </a:ln>
          </p:spPr>
        </p:cxnSp>
        <p:cxnSp>
          <p:nvCxnSpPr>
            <p:cNvPr id="276" name="Straight Connector 27"/>
            <p:cNvCxnSpPr/>
            <p:nvPr/>
          </p:nvCxnSpPr>
          <p:spPr>
            <a:xfrm>
              <a:off x="0" y="2343240"/>
              <a:ext cx="12192120" cy="360"/>
            </a:xfrm>
            <a:prstGeom prst="straightConnector1">
              <a:avLst/>
            </a:prstGeom>
            <a:ln w="12700">
              <a:solidFill>
                <a:srgbClr val="bcbcbc">
                  <a:alpha val="30000"/>
                </a:srgbClr>
              </a:solidFill>
              <a:prstDash val="sysDot"/>
            </a:ln>
          </p:spPr>
        </p:cxnSp>
        <p:cxnSp>
          <p:nvCxnSpPr>
            <p:cNvPr id="277" name="Straight Connector 28"/>
            <p:cNvCxnSpPr/>
            <p:nvPr/>
          </p:nvCxnSpPr>
          <p:spPr>
            <a:xfrm>
              <a:off x="0" y="2886120"/>
              <a:ext cx="12192120" cy="360"/>
            </a:xfrm>
            <a:prstGeom prst="straightConnector1">
              <a:avLst/>
            </a:prstGeom>
            <a:ln w="12700">
              <a:solidFill>
                <a:srgbClr val="bcbcbc">
                  <a:alpha val="30000"/>
                </a:srgbClr>
              </a:solidFill>
              <a:prstDash val="sysDot"/>
            </a:ln>
          </p:spPr>
        </p:cxnSp>
        <p:cxnSp>
          <p:nvCxnSpPr>
            <p:cNvPr id="278" name="Straight Connector 29"/>
            <p:cNvCxnSpPr/>
            <p:nvPr/>
          </p:nvCxnSpPr>
          <p:spPr>
            <a:xfrm>
              <a:off x="0" y="3429000"/>
              <a:ext cx="12192120" cy="360"/>
            </a:xfrm>
            <a:prstGeom prst="straightConnector1">
              <a:avLst/>
            </a:prstGeom>
            <a:ln w="12700">
              <a:solidFill>
                <a:srgbClr val="bcbcbc">
                  <a:alpha val="30000"/>
                </a:srgbClr>
              </a:solidFill>
              <a:prstDash val="sysDot"/>
            </a:ln>
          </p:spPr>
        </p:cxnSp>
        <p:cxnSp>
          <p:nvCxnSpPr>
            <p:cNvPr id="279" name="Straight Connector 30"/>
            <p:cNvCxnSpPr/>
            <p:nvPr/>
          </p:nvCxnSpPr>
          <p:spPr>
            <a:xfrm>
              <a:off x="0" y="3971880"/>
              <a:ext cx="12192120" cy="360"/>
            </a:xfrm>
            <a:prstGeom prst="straightConnector1">
              <a:avLst/>
            </a:prstGeom>
            <a:ln w="12700">
              <a:solidFill>
                <a:srgbClr val="bcbcbc">
                  <a:alpha val="30000"/>
                </a:srgbClr>
              </a:solidFill>
              <a:prstDash val="sysDot"/>
            </a:ln>
          </p:spPr>
        </p:cxnSp>
        <p:cxnSp>
          <p:nvCxnSpPr>
            <p:cNvPr id="280" name="Straight Connector 31"/>
            <p:cNvCxnSpPr/>
            <p:nvPr/>
          </p:nvCxnSpPr>
          <p:spPr>
            <a:xfrm>
              <a:off x="0" y="4514760"/>
              <a:ext cx="12192120" cy="360"/>
            </a:xfrm>
            <a:prstGeom prst="straightConnector1">
              <a:avLst/>
            </a:prstGeom>
            <a:ln w="12700">
              <a:solidFill>
                <a:srgbClr val="bcbcbc">
                  <a:alpha val="30000"/>
                </a:srgbClr>
              </a:solidFill>
              <a:prstDash val="sysDot"/>
            </a:ln>
          </p:spPr>
        </p:cxnSp>
        <p:cxnSp>
          <p:nvCxnSpPr>
            <p:cNvPr id="281" name="Straight Connector 32"/>
            <p:cNvCxnSpPr/>
            <p:nvPr/>
          </p:nvCxnSpPr>
          <p:spPr>
            <a:xfrm>
              <a:off x="0" y="5057640"/>
              <a:ext cx="12192120" cy="360"/>
            </a:xfrm>
            <a:prstGeom prst="straightConnector1">
              <a:avLst/>
            </a:prstGeom>
            <a:ln w="12700">
              <a:solidFill>
                <a:srgbClr val="bcbcbc">
                  <a:alpha val="30000"/>
                </a:srgbClr>
              </a:solidFill>
              <a:prstDash val="sysDot"/>
            </a:ln>
          </p:spPr>
        </p:cxnSp>
        <p:cxnSp>
          <p:nvCxnSpPr>
            <p:cNvPr id="282" name="Straight Connector 33"/>
            <p:cNvCxnSpPr/>
            <p:nvPr/>
          </p:nvCxnSpPr>
          <p:spPr>
            <a:xfrm>
              <a:off x="0" y="5600520"/>
              <a:ext cx="12192120" cy="360"/>
            </a:xfrm>
            <a:prstGeom prst="straightConnector1">
              <a:avLst/>
            </a:prstGeom>
            <a:ln w="12700">
              <a:solidFill>
                <a:srgbClr val="bcbcbc">
                  <a:alpha val="30000"/>
                </a:srgbClr>
              </a:solidFill>
              <a:prstDash val="sysDot"/>
            </a:ln>
          </p:spPr>
        </p:cxnSp>
        <p:cxnSp>
          <p:nvCxnSpPr>
            <p:cNvPr id="283" name="Straight Connector 34"/>
            <p:cNvCxnSpPr/>
            <p:nvPr/>
          </p:nvCxnSpPr>
          <p:spPr>
            <a:xfrm>
              <a:off x="0" y="6857640"/>
              <a:ext cx="12192120" cy="360"/>
            </a:xfrm>
            <a:prstGeom prst="straightConnector1">
              <a:avLst/>
            </a:prstGeom>
            <a:ln w="12700">
              <a:solidFill>
                <a:srgbClr val="bcbcbc">
                  <a:alpha val="30000"/>
                </a:srgbClr>
              </a:solidFill>
              <a:prstDash val="sysDot"/>
            </a:ln>
          </p:spPr>
        </p:cxnSp>
        <p:cxnSp>
          <p:nvCxnSpPr>
            <p:cNvPr id="284" name="Straight Connector 35"/>
            <p:cNvCxnSpPr/>
            <p:nvPr/>
          </p:nvCxnSpPr>
          <p:spPr>
            <a:xfrm>
              <a:off x="16560" y="6143400"/>
              <a:ext cx="12192120" cy="360"/>
            </a:xfrm>
            <a:prstGeom prst="straightConnector1">
              <a:avLst/>
            </a:prstGeom>
            <a:ln w="12700">
              <a:solidFill>
                <a:srgbClr val="bcbcbc">
                  <a:alpha val="30000"/>
                </a:srgbClr>
              </a:solidFill>
              <a:prstDash val="sysDot"/>
            </a:ln>
          </p:spPr>
        </p:cxnSp>
        <p:cxnSp>
          <p:nvCxnSpPr>
            <p:cNvPr id="285" name="Straight Connector 36"/>
            <p:cNvCxnSpPr/>
            <p:nvPr/>
          </p:nvCxnSpPr>
          <p:spPr>
            <a:xfrm>
              <a:off x="684000" y="171360"/>
              <a:ext cx="360" cy="6512040"/>
            </a:xfrm>
            <a:prstGeom prst="straightConnector1">
              <a:avLst/>
            </a:prstGeom>
            <a:ln w="12700">
              <a:solidFill>
                <a:srgbClr val="bcbcbc">
                  <a:alpha val="30000"/>
                </a:srgbClr>
              </a:solidFill>
              <a:prstDash val="sysDot"/>
            </a:ln>
          </p:spPr>
        </p:cxnSp>
        <p:cxnSp>
          <p:nvCxnSpPr>
            <p:cNvPr id="286" name="Straight Connector 37"/>
            <p:cNvCxnSpPr/>
            <p:nvPr/>
          </p:nvCxnSpPr>
          <p:spPr>
            <a:xfrm>
              <a:off x="11508120" y="173160"/>
              <a:ext cx="360" cy="6511680"/>
            </a:xfrm>
            <a:prstGeom prst="straightConnector1">
              <a:avLst/>
            </a:prstGeom>
            <a:ln w="12700">
              <a:solidFill>
                <a:srgbClr val="bcbcbc">
                  <a:alpha val="30000"/>
                </a:srgbClr>
              </a:solidFill>
              <a:prstDash val="sysDot"/>
            </a:ln>
          </p:spPr>
        </p:cxnSp>
      </p:grpSp>
      <p:sp>
        <p:nvSpPr>
          <p:cNvPr id="287" name="PlaceHolder 1"/>
          <p:cNvSpPr>
            <a:spLocks noGrp="1"/>
          </p:cNvSpPr>
          <p:nvPr>
            <p:ph type="title"/>
          </p:nvPr>
        </p:nvSpPr>
        <p:spPr>
          <a:xfrm>
            <a:off x="691200" y="718200"/>
            <a:ext cx="10312200" cy="2781000"/>
          </a:xfrm>
          <a:prstGeom prst="rect">
            <a:avLst/>
          </a:prstGeom>
          <a:noFill/>
          <a:ln w="0">
            <a:noFill/>
          </a:ln>
        </p:spPr>
        <p:txBody>
          <a:bodyPr lIns="91440" rIns="91440" tIns="45720" bIns="45720" anchor="b">
            <a:normAutofit/>
          </a:bodyPr>
          <a:p>
            <a:pPr indent="0" defTabSz="914400">
              <a:lnSpc>
                <a:spcPct val="100000"/>
              </a:lnSpc>
              <a:buNone/>
            </a:pPr>
            <a:r>
              <a:rPr b="0" lang="en-US" sz="5400" strike="noStrike" u="none">
                <a:solidFill>
                  <a:schemeClr val="dk2"/>
                </a:solidFill>
                <a:uFillTx/>
                <a:latin typeface="Grandview"/>
              </a:rPr>
              <a:t>C</a:t>
            </a:r>
            <a:r>
              <a:rPr b="0" lang="en-US" sz="5400" strike="noStrike" u="none">
                <a:solidFill>
                  <a:schemeClr val="dk2"/>
                </a:solidFill>
                <a:uFillTx/>
                <a:latin typeface="Grandview"/>
              </a:rPr>
              <a:t>l</a:t>
            </a:r>
            <a:r>
              <a:rPr b="0" lang="en-US" sz="5400" strike="noStrike" u="none">
                <a:solidFill>
                  <a:schemeClr val="dk2"/>
                </a:solidFill>
                <a:uFillTx/>
                <a:latin typeface="Grandview"/>
              </a:rPr>
              <a:t>i</a:t>
            </a:r>
            <a:r>
              <a:rPr b="0" lang="en-US" sz="5400" strike="noStrike" u="none">
                <a:solidFill>
                  <a:schemeClr val="dk2"/>
                </a:solidFill>
                <a:uFillTx/>
                <a:latin typeface="Grandview"/>
              </a:rPr>
              <a:t>c</a:t>
            </a:r>
            <a:r>
              <a:rPr b="0" lang="en-US" sz="5400" strike="noStrike" u="none">
                <a:solidFill>
                  <a:schemeClr val="dk2"/>
                </a:solidFill>
                <a:uFillTx/>
                <a:latin typeface="Grandview"/>
              </a:rPr>
              <a:t>k</a:t>
            </a:r>
            <a:r>
              <a:rPr b="0" lang="en-US" sz="5400" strike="noStrike" u="none">
                <a:solidFill>
                  <a:schemeClr val="dk2"/>
                </a:solidFill>
                <a:uFillTx/>
                <a:latin typeface="Grandview"/>
              </a:rPr>
              <a:t> </a:t>
            </a:r>
            <a:r>
              <a:rPr b="0" lang="en-US" sz="5400" strike="noStrike" u="none">
                <a:solidFill>
                  <a:schemeClr val="dk2"/>
                </a:solidFill>
                <a:uFillTx/>
                <a:latin typeface="Grandview"/>
              </a:rPr>
              <a:t>t</a:t>
            </a:r>
            <a:r>
              <a:rPr b="0" lang="en-US" sz="5400" strike="noStrike" u="none">
                <a:solidFill>
                  <a:schemeClr val="dk2"/>
                </a:solidFill>
                <a:uFillTx/>
                <a:latin typeface="Grandview"/>
              </a:rPr>
              <a:t>o</a:t>
            </a:r>
            <a:r>
              <a:rPr b="0" lang="en-US" sz="5400" strike="noStrike" u="none">
                <a:solidFill>
                  <a:schemeClr val="dk2"/>
                </a:solidFill>
                <a:uFillTx/>
                <a:latin typeface="Grandview"/>
              </a:rPr>
              <a:t> </a:t>
            </a:r>
            <a:r>
              <a:rPr b="0" lang="en-US" sz="5400" strike="noStrike" u="none">
                <a:solidFill>
                  <a:schemeClr val="dk2"/>
                </a:solidFill>
                <a:uFillTx/>
                <a:latin typeface="Grandview"/>
              </a:rPr>
              <a:t>e</a:t>
            </a:r>
            <a:r>
              <a:rPr b="0" lang="en-US" sz="5400" strike="noStrike" u="none">
                <a:solidFill>
                  <a:schemeClr val="dk2"/>
                </a:solidFill>
                <a:uFillTx/>
                <a:latin typeface="Grandview"/>
              </a:rPr>
              <a:t>d</a:t>
            </a:r>
            <a:r>
              <a:rPr b="0" lang="en-US" sz="5400" strike="noStrike" u="none">
                <a:solidFill>
                  <a:schemeClr val="dk2"/>
                </a:solidFill>
                <a:uFillTx/>
                <a:latin typeface="Grandview"/>
              </a:rPr>
              <a:t>i</a:t>
            </a:r>
            <a:r>
              <a:rPr b="0" lang="en-US" sz="5400" strike="noStrike" u="none">
                <a:solidFill>
                  <a:schemeClr val="dk2"/>
                </a:solidFill>
                <a:uFillTx/>
                <a:latin typeface="Grandview"/>
              </a:rPr>
              <a:t>t </a:t>
            </a:r>
            <a:r>
              <a:rPr b="0" lang="en-US" sz="5400" strike="noStrike" u="none">
                <a:solidFill>
                  <a:schemeClr val="dk2"/>
                </a:solidFill>
                <a:uFillTx/>
                <a:latin typeface="Grandview"/>
              </a:rPr>
              <a:t>M</a:t>
            </a:r>
            <a:r>
              <a:rPr b="0" lang="en-US" sz="5400" strike="noStrike" u="none">
                <a:solidFill>
                  <a:schemeClr val="dk2"/>
                </a:solidFill>
                <a:uFillTx/>
                <a:latin typeface="Grandview"/>
              </a:rPr>
              <a:t>a</a:t>
            </a:r>
            <a:r>
              <a:rPr b="0" lang="en-US" sz="5400" strike="noStrike" u="none">
                <a:solidFill>
                  <a:schemeClr val="dk2"/>
                </a:solidFill>
                <a:uFillTx/>
                <a:latin typeface="Grandview"/>
              </a:rPr>
              <a:t>s</a:t>
            </a:r>
            <a:r>
              <a:rPr b="0" lang="en-US" sz="5400" strike="noStrike" u="none">
                <a:solidFill>
                  <a:schemeClr val="dk2"/>
                </a:solidFill>
                <a:uFillTx/>
                <a:latin typeface="Grandview"/>
              </a:rPr>
              <a:t>t</a:t>
            </a:r>
            <a:r>
              <a:rPr b="0" lang="en-US" sz="5400" strike="noStrike" u="none">
                <a:solidFill>
                  <a:schemeClr val="dk2"/>
                </a:solidFill>
                <a:uFillTx/>
                <a:latin typeface="Grandview"/>
              </a:rPr>
              <a:t>e</a:t>
            </a:r>
            <a:r>
              <a:rPr b="0" lang="en-US" sz="5400" strike="noStrike" u="none">
                <a:solidFill>
                  <a:schemeClr val="dk2"/>
                </a:solidFill>
                <a:uFillTx/>
                <a:latin typeface="Grandview"/>
              </a:rPr>
              <a:t>r </a:t>
            </a:r>
            <a:r>
              <a:rPr b="0" lang="en-US" sz="5400" strike="noStrike" u="none">
                <a:solidFill>
                  <a:schemeClr val="dk2"/>
                </a:solidFill>
                <a:uFillTx/>
                <a:latin typeface="Grandview"/>
              </a:rPr>
              <a:t>t</a:t>
            </a:r>
            <a:r>
              <a:rPr b="0" lang="en-US" sz="5400" strike="noStrike" u="none">
                <a:solidFill>
                  <a:schemeClr val="dk2"/>
                </a:solidFill>
                <a:uFillTx/>
                <a:latin typeface="Grandview"/>
              </a:rPr>
              <a:t>i</a:t>
            </a:r>
            <a:r>
              <a:rPr b="0" lang="en-US" sz="5400" strike="noStrike" u="none">
                <a:solidFill>
                  <a:schemeClr val="dk2"/>
                </a:solidFill>
                <a:uFillTx/>
                <a:latin typeface="Grandview"/>
              </a:rPr>
              <a:t>t</a:t>
            </a:r>
            <a:r>
              <a:rPr b="0" lang="en-US" sz="5400" strike="noStrike" u="none">
                <a:solidFill>
                  <a:schemeClr val="dk2"/>
                </a:solidFill>
                <a:uFillTx/>
                <a:latin typeface="Grandview"/>
              </a:rPr>
              <a:t>l</a:t>
            </a:r>
            <a:r>
              <a:rPr b="0" lang="en-US" sz="5400" strike="noStrike" u="none">
                <a:solidFill>
                  <a:schemeClr val="dk2"/>
                </a:solidFill>
                <a:uFillTx/>
                <a:latin typeface="Grandview"/>
              </a:rPr>
              <a:t>e</a:t>
            </a:r>
            <a:r>
              <a:rPr b="0" lang="en-US" sz="5400" strike="noStrike" u="none">
                <a:solidFill>
                  <a:schemeClr val="dk2"/>
                </a:solidFill>
                <a:uFillTx/>
                <a:latin typeface="Grandview"/>
              </a:rPr>
              <a:t> </a:t>
            </a:r>
            <a:r>
              <a:rPr b="0" lang="en-US" sz="5400" strike="noStrike" u="none">
                <a:solidFill>
                  <a:schemeClr val="dk2"/>
                </a:solidFill>
                <a:uFillTx/>
                <a:latin typeface="Grandview"/>
              </a:rPr>
              <a:t>s</a:t>
            </a:r>
            <a:r>
              <a:rPr b="0" lang="en-US" sz="5400" strike="noStrike" u="none">
                <a:solidFill>
                  <a:schemeClr val="dk2"/>
                </a:solidFill>
                <a:uFillTx/>
                <a:latin typeface="Grandview"/>
              </a:rPr>
              <a:t>t</a:t>
            </a:r>
            <a:r>
              <a:rPr b="0" lang="en-US" sz="5400" strike="noStrike" u="none">
                <a:solidFill>
                  <a:schemeClr val="dk2"/>
                </a:solidFill>
                <a:uFillTx/>
                <a:latin typeface="Grandview"/>
              </a:rPr>
              <a:t>y</a:t>
            </a:r>
            <a:r>
              <a:rPr b="0" lang="en-US" sz="5400" strike="noStrike" u="none">
                <a:solidFill>
                  <a:schemeClr val="dk2"/>
                </a:solidFill>
                <a:uFillTx/>
                <a:latin typeface="Grandview"/>
              </a:rPr>
              <a:t>l</a:t>
            </a:r>
            <a:r>
              <a:rPr b="0" lang="en-US" sz="5400" strike="noStrike" u="none">
                <a:solidFill>
                  <a:schemeClr val="dk2"/>
                </a:solidFill>
                <a:uFillTx/>
                <a:latin typeface="Grandview"/>
              </a:rPr>
              <a:t>e</a:t>
            </a:r>
            <a:endParaRPr b="0" lang="en-US" sz="5400" strike="noStrike" u="none">
              <a:solidFill>
                <a:schemeClr val="dk1"/>
              </a:solidFill>
              <a:uFillTx/>
              <a:latin typeface="Grandview"/>
            </a:endParaRPr>
          </a:p>
        </p:txBody>
      </p:sp>
      <p:sp>
        <p:nvSpPr>
          <p:cNvPr id="288" name="PlaceHolder 2"/>
          <p:cNvSpPr>
            <a:spLocks noGrp="1"/>
          </p:cNvSpPr>
          <p:nvPr>
            <p:ph type="body"/>
          </p:nvPr>
        </p:nvSpPr>
        <p:spPr>
          <a:xfrm>
            <a:off x="691200" y="3753360"/>
            <a:ext cx="10312200" cy="1991160"/>
          </a:xfrm>
          <a:prstGeom prst="rect">
            <a:avLst/>
          </a:prstGeom>
          <a:noFill/>
          <a:ln w="0">
            <a:noFill/>
          </a:ln>
        </p:spPr>
        <p:txBody>
          <a:bodyPr lIns="91440" rIns="91440" tIns="45720" bIns="45720" anchor="t">
            <a:noAutofit/>
          </a:bodyPr>
          <a:p>
            <a:pPr indent="0" defTabSz="914400">
              <a:lnSpc>
                <a:spcPct val="110000"/>
              </a:lnSpc>
              <a:spcBef>
                <a:spcPts val="1001"/>
              </a:spcBef>
              <a:buNone/>
              <a:tabLst>
                <a:tab algn="l" pos="0"/>
              </a:tabLst>
            </a:pPr>
            <a:r>
              <a:rPr b="0" lang="en-US" sz="2400" strike="noStrike" u="none">
                <a:solidFill>
                  <a:schemeClr val="dk2"/>
                </a:solidFill>
                <a:uFillTx/>
                <a:latin typeface="Grandview"/>
              </a:rPr>
              <a:t>Click to edit Master text styles</a:t>
            </a:r>
            <a:endParaRPr b="0" lang="en-US" sz="2400" strike="noStrike" u="none">
              <a:solidFill>
                <a:schemeClr val="dk2"/>
              </a:solidFill>
              <a:uFillTx/>
              <a:latin typeface="Grandview"/>
            </a:endParaRPr>
          </a:p>
        </p:txBody>
      </p:sp>
      <p:sp>
        <p:nvSpPr>
          <p:cNvPr id="289" name="Right Triangle 38">
            <a:extLst>
              <a:ext uri="{C183D7F6-B498-43B3-948B-1728B52AA6E4}">
                <adec:decorative xmlns:adec="http://schemas.microsoft.com/office/drawing/2017/decorative" val="1"/>
              </a:ext>
            </a:extLst>
          </p:cNvPr>
          <p:cNvSpPr/>
          <p:nvPr/>
        </p:nvSpPr>
        <p:spPr>
          <a:xfrm rot="13500000">
            <a:off x="-280800" y="2608200"/>
            <a:ext cx="568080" cy="568080"/>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chemeClr val="dk1"/>
              </a:solidFill>
              <a:uFillTx/>
              <a:latin typeface="Grandview"/>
            </a:endParaRPr>
          </a:p>
        </p:txBody>
      </p:sp>
      <p:sp>
        <p:nvSpPr>
          <p:cNvPr id="290" name="PlaceHolder 3"/>
          <p:cNvSpPr>
            <a:spLocks noGrp="1"/>
          </p:cNvSpPr>
          <p:nvPr>
            <p:ph type="dt" idx="13"/>
          </p:nvPr>
        </p:nvSpPr>
        <p:spPr>
          <a:xfrm>
            <a:off x="683640" y="6215760"/>
            <a:ext cx="3843360" cy="416880"/>
          </a:xfrm>
          <a:prstGeom prst="rect">
            <a:avLst/>
          </a:prstGeom>
          <a:noFill/>
          <a:ln w="0">
            <a:noFill/>
          </a:ln>
        </p:spPr>
        <p:txBody>
          <a:bodyPr lIns="91440" rIns="91440" tIns="45720" bIns="45720" anchor="ctr">
            <a:noAutofit/>
          </a:bodyPr>
          <a:lstStyle>
            <a:lvl1pPr indent="0" defTabSz="914400">
              <a:lnSpc>
                <a:spcPct val="100000"/>
              </a:lnSpc>
              <a:buNone/>
              <a:defRPr b="0" lang="en-US" sz="900" strike="noStrike" u="none">
                <a:solidFill>
                  <a:schemeClr val="dk1">
                    <a:tint val="75000"/>
                  </a:schemeClr>
                </a:solidFill>
                <a:uFillTx/>
                <a:latin typeface="Grandview"/>
              </a:defRPr>
            </a:lvl1pPr>
          </a:lstStyle>
          <a:p>
            <a:pPr indent="0" defTabSz="914400">
              <a:lnSpc>
                <a:spcPct val="100000"/>
              </a:lnSpc>
              <a:buNone/>
            </a:pPr>
            <a:r>
              <a:rPr b="0" lang="en-US" sz="900" strike="noStrike" u="none">
                <a:solidFill>
                  <a:schemeClr val="dk1">
                    <a:tint val="75000"/>
                  </a:schemeClr>
                </a:solidFill>
                <a:uFillTx/>
                <a:latin typeface="Grandview"/>
              </a:rPr>
              <a:t>&lt;date/time&gt;</a:t>
            </a:r>
            <a:endParaRPr b="0" lang="en-US" sz="900" strike="noStrike" u="none">
              <a:solidFill>
                <a:srgbClr val="000000"/>
              </a:solidFill>
              <a:uFillTx/>
              <a:latin typeface="Times New Roman"/>
            </a:endParaRPr>
          </a:p>
        </p:txBody>
      </p:sp>
      <p:sp>
        <p:nvSpPr>
          <p:cNvPr id="291" name="PlaceHolder 4"/>
          <p:cNvSpPr>
            <a:spLocks noGrp="1"/>
          </p:cNvSpPr>
          <p:nvPr>
            <p:ph type="ftr" idx="14"/>
          </p:nvPr>
        </p:nvSpPr>
        <p:spPr>
          <a:xfrm>
            <a:off x="691200" y="236520"/>
            <a:ext cx="4114440" cy="416880"/>
          </a:xfrm>
          <a:prstGeom prst="rect">
            <a:avLst/>
          </a:prstGeom>
          <a:noFill/>
          <a:ln w="0">
            <a:noFill/>
          </a:ln>
        </p:spPr>
        <p:txBody>
          <a:bodyPr lIns="91440" rIns="91440" tIns="45720" bIns="45720" anchor="ctr">
            <a:noAutofit/>
          </a:bodyPr>
          <a:lstStyle>
            <a:lvl1pPr indent="0" algn="ctr">
              <a:buNone/>
              <a:defRPr b="0" lang="en-US" sz="1400" strike="noStrike" u="none">
                <a:solidFill>
                  <a:srgbClr val="000000"/>
                </a:solidFill>
                <a:uFillTx/>
                <a:latin typeface="Times New Roman"/>
              </a:defRPr>
            </a:lvl1pPr>
          </a:lstStyle>
          <a:p>
            <a:pPr indent="0" algn="ctr">
              <a:buNone/>
            </a:pPr>
            <a:r>
              <a:rPr b="0" lang="en-US" sz="1400" strike="noStrike" u="none">
                <a:solidFill>
                  <a:srgbClr val="000000"/>
                </a:solidFill>
                <a:uFillTx/>
                <a:latin typeface="Times New Roman"/>
              </a:rPr>
              <a:t>&lt;footer&gt;</a:t>
            </a:r>
            <a:endParaRPr b="0" lang="en-US" sz="1400" strike="noStrike" u="none">
              <a:solidFill>
                <a:srgbClr val="000000"/>
              </a:solidFill>
              <a:uFillTx/>
              <a:latin typeface="Times New Roman"/>
            </a:endParaRPr>
          </a:p>
        </p:txBody>
      </p:sp>
      <p:sp>
        <p:nvSpPr>
          <p:cNvPr id="292" name="PlaceHolder 5"/>
          <p:cNvSpPr>
            <a:spLocks noGrp="1"/>
          </p:cNvSpPr>
          <p:nvPr>
            <p:ph type="sldNum" idx="15"/>
          </p:nvPr>
        </p:nvSpPr>
        <p:spPr>
          <a:xfrm>
            <a:off x="11003760" y="6215760"/>
            <a:ext cx="978840" cy="416880"/>
          </a:xfrm>
          <a:prstGeom prst="rect">
            <a:avLst/>
          </a:prstGeom>
          <a:noFill/>
          <a:ln w="0">
            <a:noFill/>
          </a:ln>
        </p:spPr>
        <p:txBody>
          <a:bodyPr lIns="91440" rIns="91440" tIns="45720" bIns="45720" anchor="ctr">
            <a:noAutofit/>
          </a:bodyPr>
          <a:lstStyle>
            <a:lvl1pPr indent="0" algn="ctr" defTabSz="914400">
              <a:lnSpc>
                <a:spcPct val="100000"/>
              </a:lnSpc>
              <a:buNone/>
              <a:defRPr b="0" lang="en-US" sz="900" strike="noStrike" u="none">
                <a:solidFill>
                  <a:schemeClr val="dk1">
                    <a:tint val="75000"/>
                  </a:schemeClr>
                </a:solidFill>
                <a:uFillTx/>
                <a:latin typeface="Grandview"/>
              </a:defRPr>
            </a:lvl1pPr>
          </a:lstStyle>
          <a:p>
            <a:pPr indent="0" algn="ctr" defTabSz="914400">
              <a:lnSpc>
                <a:spcPct val="100000"/>
              </a:lnSpc>
              <a:buNone/>
            </a:pPr>
            <a:fld id="{07222705-6B03-4D2F-9628-0B8FE6BBE608}" type="slidenum">
              <a:rPr b="0" lang="en-US" sz="900" strike="noStrike" u="none">
                <a:solidFill>
                  <a:schemeClr val="dk1">
                    <a:tint val="75000"/>
                  </a:schemeClr>
                </a:solidFill>
                <a:uFillTx/>
                <a:latin typeface="Grandview"/>
              </a:rPr>
              <a:t>&lt;number&gt;</a:t>
            </a:fld>
            <a:endParaRPr b="0" lang="en-US" sz="900" strike="noStrike" u="none">
              <a:solidFill>
                <a:srgbClr val="000000"/>
              </a:solidFill>
              <a:uFillTx/>
              <a:latin typeface="Times New Roman"/>
            </a:endParaRPr>
          </a:p>
        </p:txBody>
      </p:sp>
    </p:spTree>
  </p:cSld>
  <p:clrMap bg1="lt1" tx1="dk1" bg2="lt2" tx2="dk2" accent1="accent1" accent2="accent2" accent3="accent3" accent4="accent4" accent5="accent5" accent6="accent6" hlink="hlink" folHlink="folHlink"/>
  <p:sldLayoutIdLst>
    <p:sldLayoutId id="2147483657" r:id="rId2"/>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293" name="Group 38">
            <a:extLst>
              <a:ext uri="{C183D7F6-B498-43B3-948B-1728B52AA6E4}">
                <adec:decorative xmlns:adec="http://schemas.microsoft.com/office/drawing/2017/decorative" val="1"/>
              </a:ext>
            </a:extLst>
          </p:cNvPr>
          <p:cNvGrpSpPr/>
          <p:nvPr/>
        </p:nvGrpSpPr>
        <p:grpSpPr>
          <a:xfrm>
            <a:off x="-6120" y="0"/>
            <a:ext cx="12214440" cy="6857640"/>
            <a:chOff x="-6120" y="0"/>
            <a:chExt cx="12214440" cy="6857640"/>
          </a:xfrm>
        </p:grpSpPr>
        <p:cxnSp>
          <p:nvCxnSpPr>
            <p:cNvPr id="294" name="Straight Connector 39"/>
            <p:cNvCxnSpPr/>
            <p:nvPr/>
          </p:nvCxnSpPr>
          <p:spPr>
            <a:xfrm>
              <a:off x="-6120" y="6686280"/>
              <a:ext cx="12192120" cy="360"/>
            </a:xfrm>
            <a:prstGeom prst="straightConnector1">
              <a:avLst/>
            </a:prstGeom>
            <a:ln w="12700">
              <a:solidFill>
                <a:srgbClr val="bcbcbc">
                  <a:alpha val="30000"/>
                </a:srgbClr>
              </a:solidFill>
              <a:prstDash val="sysDot"/>
            </a:ln>
          </p:spPr>
        </p:cxnSp>
        <p:cxnSp>
          <p:nvCxnSpPr>
            <p:cNvPr id="295" name="Straight Connector 40"/>
            <p:cNvCxnSpPr/>
            <p:nvPr/>
          </p:nvCxnSpPr>
          <p:spPr>
            <a:xfrm>
              <a:off x="0" y="0"/>
              <a:ext cx="360" cy="6858000"/>
            </a:xfrm>
            <a:prstGeom prst="straightConnector1">
              <a:avLst/>
            </a:prstGeom>
            <a:ln w="12700">
              <a:solidFill>
                <a:srgbClr val="bcbcbc">
                  <a:alpha val="30000"/>
                </a:srgbClr>
              </a:solidFill>
              <a:prstDash val="sysDot"/>
            </a:ln>
          </p:spPr>
        </p:cxnSp>
        <p:cxnSp>
          <p:nvCxnSpPr>
            <p:cNvPr id="296" name="Straight Connector 41"/>
            <p:cNvCxnSpPr/>
            <p:nvPr/>
          </p:nvCxnSpPr>
          <p:spPr>
            <a:xfrm>
              <a:off x="11993040" y="0"/>
              <a:ext cx="360" cy="6858000"/>
            </a:xfrm>
            <a:prstGeom prst="straightConnector1">
              <a:avLst/>
            </a:prstGeom>
            <a:ln w="12700">
              <a:solidFill>
                <a:srgbClr val="bcbcbc">
                  <a:alpha val="30000"/>
                </a:srgbClr>
              </a:solidFill>
              <a:prstDash val="sysDot"/>
            </a:ln>
          </p:spPr>
        </p:cxnSp>
        <p:cxnSp>
          <p:nvCxnSpPr>
            <p:cNvPr id="297" name="Straight Connector 42"/>
            <p:cNvCxnSpPr/>
            <p:nvPr/>
          </p:nvCxnSpPr>
          <p:spPr>
            <a:xfrm>
              <a:off x="192240" y="0"/>
              <a:ext cx="360" cy="6858000"/>
            </a:xfrm>
            <a:prstGeom prst="straightConnector1">
              <a:avLst/>
            </a:prstGeom>
            <a:ln w="12700">
              <a:solidFill>
                <a:srgbClr val="bcbcbc">
                  <a:alpha val="30000"/>
                </a:srgbClr>
              </a:solidFill>
              <a:prstDash val="sysDot"/>
            </a:ln>
          </p:spPr>
        </p:cxnSp>
        <p:cxnSp>
          <p:nvCxnSpPr>
            <p:cNvPr id="298" name="Straight Connector 43"/>
            <p:cNvCxnSpPr/>
            <p:nvPr/>
          </p:nvCxnSpPr>
          <p:spPr>
            <a:xfrm>
              <a:off x="1175760" y="0"/>
              <a:ext cx="360" cy="6858000"/>
            </a:xfrm>
            <a:prstGeom prst="straightConnector1">
              <a:avLst/>
            </a:prstGeom>
            <a:ln w="12700">
              <a:solidFill>
                <a:srgbClr val="bcbcbc">
                  <a:alpha val="30000"/>
                </a:srgbClr>
              </a:solidFill>
              <a:prstDash val="sysDot"/>
            </a:ln>
          </p:spPr>
        </p:cxnSp>
        <p:cxnSp>
          <p:nvCxnSpPr>
            <p:cNvPr id="299" name="Straight Connector 44"/>
            <p:cNvCxnSpPr/>
            <p:nvPr/>
          </p:nvCxnSpPr>
          <p:spPr>
            <a:xfrm>
              <a:off x="2159280" y="0"/>
              <a:ext cx="360" cy="6858000"/>
            </a:xfrm>
            <a:prstGeom prst="straightConnector1">
              <a:avLst/>
            </a:prstGeom>
            <a:ln w="12700">
              <a:solidFill>
                <a:srgbClr val="bcbcbc">
                  <a:alpha val="30000"/>
                </a:srgbClr>
              </a:solidFill>
              <a:prstDash val="sysDot"/>
            </a:ln>
          </p:spPr>
        </p:cxnSp>
        <p:cxnSp>
          <p:nvCxnSpPr>
            <p:cNvPr id="300" name="Straight Connector 47"/>
            <p:cNvCxnSpPr/>
            <p:nvPr/>
          </p:nvCxnSpPr>
          <p:spPr>
            <a:xfrm>
              <a:off x="3142440" y="0"/>
              <a:ext cx="360" cy="6858000"/>
            </a:xfrm>
            <a:prstGeom prst="straightConnector1">
              <a:avLst/>
            </a:prstGeom>
            <a:ln w="12700">
              <a:solidFill>
                <a:srgbClr val="bcbcbc">
                  <a:alpha val="30000"/>
                </a:srgbClr>
              </a:solidFill>
              <a:prstDash val="sysDot"/>
            </a:ln>
          </p:spPr>
        </p:cxnSp>
        <p:cxnSp>
          <p:nvCxnSpPr>
            <p:cNvPr id="301" name="Straight Connector 48"/>
            <p:cNvCxnSpPr/>
            <p:nvPr/>
          </p:nvCxnSpPr>
          <p:spPr>
            <a:xfrm>
              <a:off x="4125960" y="0"/>
              <a:ext cx="360" cy="6858000"/>
            </a:xfrm>
            <a:prstGeom prst="straightConnector1">
              <a:avLst/>
            </a:prstGeom>
            <a:ln w="12700">
              <a:solidFill>
                <a:srgbClr val="bcbcbc">
                  <a:alpha val="30000"/>
                </a:srgbClr>
              </a:solidFill>
              <a:prstDash val="sysDot"/>
            </a:ln>
          </p:spPr>
        </p:cxnSp>
        <p:cxnSp>
          <p:nvCxnSpPr>
            <p:cNvPr id="302" name="Straight Connector 49"/>
            <p:cNvCxnSpPr/>
            <p:nvPr/>
          </p:nvCxnSpPr>
          <p:spPr>
            <a:xfrm>
              <a:off x="5109480" y="0"/>
              <a:ext cx="360" cy="6858000"/>
            </a:xfrm>
            <a:prstGeom prst="straightConnector1">
              <a:avLst/>
            </a:prstGeom>
            <a:ln w="12700">
              <a:solidFill>
                <a:srgbClr val="bcbcbc">
                  <a:alpha val="30000"/>
                </a:srgbClr>
              </a:solidFill>
              <a:prstDash val="sysDot"/>
            </a:ln>
          </p:spPr>
        </p:cxnSp>
        <p:cxnSp>
          <p:nvCxnSpPr>
            <p:cNvPr id="303" name="Straight Connector 50"/>
            <p:cNvCxnSpPr/>
            <p:nvPr/>
          </p:nvCxnSpPr>
          <p:spPr>
            <a:xfrm>
              <a:off x="6092640" y="0"/>
              <a:ext cx="360" cy="6858000"/>
            </a:xfrm>
            <a:prstGeom prst="straightConnector1">
              <a:avLst/>
            </a:prstGeom>
            <a:ln w="12700">
              <a:solidFill>
                <a:srgbClr val="bcbcbc">
                  <a:alpha val="30000"/>
                </a:srgbClr>
              </a:solidFill>
              <a:prstDash val="sysDot"/>
            </a:ln>
          </p:spPr>
        </p:cxnSp>
        <p:cxnSp>
          <p:nvCxnSpPr>
            <p:cNvPr id="304" name="Straight Connector 51"/>
            <p:cNvCxnSpPr/>
            <p:nvPr/>
          </p:nvCxnSpPr>
          <p:spPr>
            <a:xfrm>
              <a:off x="7076160" y="0"/>
              <a:ext cx="360" cy="6858000"/>
            </a:xfrm>
            <a:prstGeom prst="straightConnector1">
              <a:avLst/>
            </a:prstGeom>
            <a:ln w="12700">
              <a:solidFill>
                <a:srgbClr val="bcbcbc">
                  <a:alpha val="30000"/>
                </a:srgbClr>
              </a:solidFill>
              <a:prstDash val="sysDot"/>
            </a:ln>
          </p:spPr>
        </p:cxnSp>
        <p:cxnSp>
          <p:nvCxnSpPr>
            <p:cNvPr id="305" name="Straight Connector 52"/>
            <p:cNvCxnSpPr/>
            <p:nvPr/>
          </p:nvCxnSpPr>
          <p:spPr>
            <a:xfrm>
              <a:off x="8059680" y="0"/>
              <a:ext cx="360" cy="6858000"/>
            </a:xfrm>
            <a:prstGeom prst="straightConnector1">
              <a:avLst/>
            </a:prstGeom>
            <a:ln w="12700">
              <a:solidFill>
                <a:srgbClr val="bcbcbc">
                  <a:alpha val="30000"/>
                </a:srgbClr>
              </a:solidFill>
              <a:prstDash val="sysDot"/>
            </a:ln>
          </p:spPr>
        </p:cxnSp>
        <p:cxnSp>
          <p:nvCxnSpPr>
            <p:cNvPr id="306" name="Straight Connector 53"/>
            <p:cNvCxnSpPr/>
            <p:nvPr/>
          </p:nvCxnSpPr>
          <p:spPr>
            <a:xfrm>
              <a:off x="9042840" y="0"/>
              <a:ext cx="360" cy="6858000"/>
            </a:xfrm>
            <a:prstGeom prst="straightConnector1">
              <a:avLst/>
            </a:prstGeom>
            <a:ln w="12700">
              <a:solidFill>
                <a:srgbClr val="bcbcbc">
                  <a:alpha val="30000"/>
                </a:srgbClr>
              </a:solidFill>
              <a:prstDash val="sysDot"/>
            </a:ln>
          </p:spPr>
        </p:cxnSp>
        <p:cxnSp>
          <p:nvCxnSpPr>
            <p:cNvPr id="307" name="Straight Connector 54"/>
            <p:cNvCxnSpPr/>
            <p:nvPr/>
          </p:nvCxnSpPr>
          <p:spPr>
            <a:xfrm>
              <a:off x="10026360" y="0"/>
              <a:ext cx="360" cy="6858000"/>
            </a:xfrm>
            <a:prstGeom prst="straightConnector1">
              <a:avLst/>
            </a:prstGeom>
            <a:ln w="12700">
              <a:solidFill>
                <a:srgbClr val="bcbcbc">
                  <a:alpha val="30000"/>
                </a:srgbClr>
              </a:solidFill>
              <a:prstDash val="sysDot"/>
            </a:ln>
          </p:spPr>
        </p:cxnSp>
        <p:cxnSp>
          <p:nvCxnSpPr>
            <p:cNvPr id="308" name="Straight Connector 55"/>
            <p:cNvCxnSpPr/>
            <p:nvPr/>
          </p:nvCxnSpPr>
          <p:spPr>
            <a:xfrm>
              <a:off x="11009520" y="0"/>
              <a:ext cx="360" cy="6858000"/>
            </a:xfrm>
            <a:prstGeom prst="straightConnector1">
              <a:avLst/>
            </a:prstGeom>
            <a:ln w="12700">
              <a:solidFill>
                <a:srgbClr val="bcbcbc">
                  <a:alpha val="30000"/>
                </a:srgbClr>
              </a:solidFill>
              <a:prstDash val="sysDot"/>
            </a:ln>
          </p:spPr>
        </p:cxnSp>
        <p:cxnSp>
          <p:nvCxnSpPr>
            <p:cNvPr id="309" name="Straight Connector 56"/>
            <p:cNvCxnSpPr/>
            <p:nvPr/>
          </p:nvCxnSpPr>
          <p:spPr>
            <a:xfrm>
              <a:off x="12185640" y="0"/>
              <a:ext cx="360" cy="6858000"/>
            </a:xfrm>
            <a:prstGeom prst="straightConnector1">
              <a:avLst/>
            </a:prstGeom>
            <a:ln w="12700">
              <a:solidFill>
                <a:srgbClr val="bcbcbc">
                  <a:alpha val="30000"/>
                </a:srgbClr>
              </a:solidFill>
              <a:prstDash val="sysDot"/>
            </a:ln>
          </p:spPr>
        </p:cxnSp>
        <p:cxnSp>
          <p:nvCxnSpPr>
            <p:cNvPr id="310" name="Straight Connector 57"/>
            <p:cNvCxnSpPr/>
            <p:nvPr/>
          </p:nvCxnSpPr>
          <p:spPr>
            <a:xfrm>
              <a:off x="0" y="171360"/>
              <a:ext cx="12192120" cy="360"/>
            </a:xfrm>
            <a:prstGeom prst="straightConnector1">
              <a:avLst/>
            </a:prstGeom>
            <a:ln w="12700">
              <a:solidFill>
                <a:srgbClr val="bcbcbc">
                  <a:alpha val="30000"/>
                </a:srgbClr>
              </a:solidFill>
              <a:prstDash val="sysDot"/>
            </a:ln>
          </p:spPr>
        </p:cxnSp>
        <p:cxnSp>
          <p:nvCxnSpPr>
            <p:cNvPr id="311" name="Straight Connector 58"/>
            <p:cNvCxnSpPr/>
            <p:nvPr/>
          </p:nvCxnSpPr>
          <p:spPr>
            <a:xfrm>
              <a:off x="0" y="714240"/>
              <a:ext cx="12192120" cy="360"/>
            </a:xfrm>
            <a:prstGeom prst="straightConnector1">
              <a:avLst/>
            </a:prstGeom>
            <a:ln w="12700">
              <a:solidFill>
                <a:srgbClr val="bcbcbc">
                  <a:alpha val="30000"/>
                </a:srgbClr>
              </a:solidFill>
              <a:prstDash val="sysDot"/>
            </a:ln>
          </p:spPr>
        </p:cxnSp>
        <p:cxnSp>
          <p:nvCxnSpPr>
            <p:cNvPr id="312" name="Straight Connector 59"/>
            <p:cNvCxnSpPr/>
            <p:nvPr/>
          </p:nvCxnSpPr>
          <p:spPr>
            <a:xfrm>
              <a:off x="0" y="1257120"/>
              <a:ext cx="12192120" cy="360"/>
            </a:xfrm>
            <a:prstGeom prst="straightConnector1">
              <a:avLst/>
            </a:prstGeom>
            <a:ln w="12700">
              <a:solidFill>
                <a:srgbClr val="bcbcbc">
                  <a:alpha val="30000"/>
                </a:srgbClr>
              </a:solidFill>
              <a:prstDash val="sysDot"/>
            </a:ln>
          </p:spPr>
        </p:cxnSp>
        <p:cxnSp>
          <p:nvCxnSpPr>
            <p:cNvPr id="313" name="Straight Connector 60"/>
            <p:cNvCxnSpPr/>
            <p:nvPr/>
          </p:nvCxnSpPr>
          <p:spPr>
            <a:xfrm>
              <a:off x="0" y="1800000"/>
              <a:ext cx="12192120" cy="360"/>
            </a:xfrm>
            <a:prstGeom prst="straightConnector1">
              <a:avLst/>
            </a:prstGeom>
            <a:ln w="12700">
              <a:solidFill>
                <a:srgbClr val="bcbcbc">
                  <a:alpha val="30000"/>
                </a:srgbClr>
              </a:solidFill>
              <a:prstDash val="sysDot"/>
            </a:ln>
          </p:spPr>
        </p:cxnSp>
        <p:cxnSp>
          <p:nvCxnSpPr>
            <p:cNvPr id="314" name="Straight Connector 61"/>
            <p:cNvCxnSpPr/>
            <p:nvPr/>
          </p:nvCxnSpPr>
          <p:spPr>
            <a:xfrm>
              <a:off x="0" y="2343240"/>
              <a:ext cx="12192120" cy="360"/>
            </a:xfrm>
            <a:prstGeom prst="straightConnector1">
              <a:avLst/>
            </a:prstGeom>
            <a:ln w="12700">
              <a:solidFill>
                <a:srgbClr val="bcbcbc">
                  <a:alpha val="30000"/>
                </a:srgbClr>
              </a:solidFill>
              <a:prstDash val="sysDot"/>
            </a:ln>
          </p:spPr>
        </p:cxnSp>
        <p:cxnSp>
          <p:nvCxnSpPr>
            <p:cNvPr id="315" name="Straight Connector 62"/>
            <p:cNvCxnSpPr/>
            <p:nvPr/>
          </p:nvCxnSpPr>
          <p:spPr>
            <a:xfrm>
              <a:off x="0" y="2886120"/>
              <a:ext cx="12192120" cy="360"/>
            </a:xfrm>
            <a:prstGeom prst="straightConnector1">
              <a:avLst/>
            </a:prstGeom>
            <a:ln w="12700">
              <a:solidFill>
                <a:srgbClr val="bcbcbc">
                  <a:alpha val="30000"/>
                </a:srgbClr>
              </a:solidFill>
              <a:prstDash val="sysDot"/>
            </a:ln>
          </p:spPr>
        </p:cxnSp>
        <p:cxnSp>
          <p:nvCxnSpPr>
            <p:cNvPr id="316" name="Straight Connector 63"/>
            <p:cNvCxnSpPr/>
            <p:nvPr/>
          </p:nvCxnSpPr>
          <p:spPr>
            <a:xfrm>
              <a:off x="0" y="3429000"/>
              <a:ext cx="12192120" cy="360"/>
            </a:xfrm>
            <a:prstGeom prst="straightConnector1">
              <a:avLst/>
            </a:prstGeom>
            <a:ln w="12700">
              <a:solidFill>
                <a:srgbClr val="bcbcbc">
                  <a:alpha val="30000"/>
                </a:srgbClr>
              </a:solidFill>
              <a:prstDash val="sysDot"/>
            </a:ln>
          </p:spPr>
        </p:cxnSp>
        <p:cxnSp>
          <p:nvCxnSpPr>
            <p:cNvPr id="317" name="Straight Connector 64"/>
            <p:cNvCxnSpPr/>
            <p:nvPr/>
          </p:nvCxnSpPr>
          <p:spPr>
            <a:xfrm>
              <a:off x="0" y="3971880"/>
              <a:ext cx="12192120" cy="360"/>
            </a:xfrm>
            <a:prstGeom prst="straightConnector1">
              <a:avLst/>
            </a:prstGeom>
            <a:ln w="12700">
              <a:solidFill>
                <a:srgbClr val="bcbcbc">
                  <a:alpha val="30000"/>
                </a:srgbClr>
              </a:solidFill>
              <a:prstDash val="sysDot"/>
            </a:ln>
          </p:spPr>
        </p:cxnSp>
        <p:cxnSp>
          <p:nvCxnSpPr>
            <p:cNvPr id="318" name="Straight Connector 65"/>
            <p:cNvCxnSpPr/>
            <p:nvPr/>
          </p:nvCxnSpPr>
          <p:spPr>
            <a:xfrm>
              <a:off x="0" y="4514760"/>
              <a:ext cx="12192120" cy="360"/>
            </a:xfrm>
            <a:prstGeom prst="straightConnector1">
              <a:avLst/>
            </a:prstGeom>
            <a:ln w="12700">
              <a:solidFill>
                <a:srgbClr val="bcbcbc">
                  <a:alpha val="30000"/>
                </a:srgbClr>
              </a:solidFill>
              <a:prstDash val="sysDot"/>
            </a:ln>
          </p:spPr>
        </p:cxnSp>
        <p:cxnSp>
          <p:nvCxnSpPr>
            <p:cNvPr id="319" name="Straight Connector 66"/>
            <p:cNvCxnSpPr/>
            <p:nvPr/>
          </p:nvCxnSpPr>
          <p:spPr>
            <a:xfrm>
              <a:off x="0" y="5057640"/>
              <a:ext cx="12192120" cy="360"/>
            </a:xfrm>
            <a:prstGeom prst="straightConnector1">
              <a:avLst/>
            </a:prstGeom>
            <a:ln w="12700">
              <a:solidFill>
                <a:srgbClr val="bcbcbc">
                  <a:alpha val="30000"/>
                </a:srgbClr>
              </a:solidFill>
              <a:prstDash val="sysDot"/>
            </a:ln>
          </p:spPr>
        </p:cxnSp>
        <p:cxnSp>
          <p:nvCxnSpPr>
            <p:cNvPr id="320" name="Straight Connector 67"/>
            <p:cNvCxnSpPr/>
            <p:nvPr/>
          </p:nvCxnSpPr>
          <p:spPr>
            <a:xfrm>
              <a:off x="0" y="5600520"/>
              <a:ext cx="12192120" cy="360"/>
            </a:xfrm>
            <a:prstGeom prst="straightConnector1">
              <a:avLst/>
            </a:prstGeom>
            <a:ln w="12700">
              <a:solidFill>
                <a:srgbClr val="bcbcbc">
                  <a:alpha val="30000"/>
                </a:srgbClr>
              </a:solidFill>
              <a:prstDash val="sysDot"/>
            </a:ln>
          </p:spPr>
        </p:cxnSp>
        <p:cxnSp>
          <p:nvCxnSpPr>
            <p:cNvPr id="321" name="Straight Connector 68"/>
            <p:cNvCxnSpPr/>
            <p:nvPr/>
          </p:nvCxnSpPr>
          <p:spPr>
            <a:xfrm>
              <a:off x="0" y="6857640"/>
              <a:ext cx="12192120" cy="360"/>
            </a:xfrm>
            <a:prstGeom prst="straightConnector1">
              <a:avLst/>
            </a:prstGeom>
            <a:ln w="12700">
              <a:solidFill>
                <a:srgbClr val="bcbcbc">
                  <a:alpha val="30000"/>
                </a:srgbClr>
              </a:solidFill>
              <a:prstDash val="sysDot"/>
            </a:ln>
          </p:spPr>
        </p:cxnSp>
        <p:cxnSp>
          <p:nvCxnSpPr>
            <p:cNvPr id="322" name="Straight Connector 69"/>
            <p:cNvCxnSpPr/>
            <p:nvPr/>
          </p:nvCxnSpPr>
          <p:spPr>
            <a:xfrm>
              <a:off x="16560" y="6143400"/>
              <a:ext cx="12192120" cy="360"/>
            </a:xfrm>
            <a:prstGeom prst="straightConnector1">
              <a:avLst/>
            </a:prstGeom>
            <a:ln w="12700">
              <a:solidFill>
                <a:srgbClr val="bcbcbc">
                  <a:alpha val="30000"/>
                </a:srgbClr>
              </a:solidFill>
              <a:prstDash val="sysDot"/>
            </a:ln>
          </p:spPr>
        </p:cxnSp>
        <p:cxnSp>
          <p:nvCxnSpPr>
            <p:cNvPr id="323" name="Straight Connector 70"/>
            <p:cNvCxnSpPr/>
            <p:nvPr/>
          </p:nvCxnSpPr>
          <p:spPr>
            <a:xfrm>
              <a:off x="684000" y="171360"/>
              <a:ext cx="360" cy="6512040"/>
            </a:xfrm>
            <a:prstGeom prst="straightConnector1">
              <a:avLst/>
            </a:prstGeom>
            <a:ln w="12700">
              <a:solidFill>
                <a:srgbClr val="bcbcbc">
                  <a:alpha val="30000"/>
                </a:srgbClr>
              </a:solidFill>
              <a:prstDash val="sysDot"/>
            </a:ln>
          </p:spPr>
        </p:cxnSp>
        <p:cxnSp>
          <p:nvCxnSpPr>
            <p:cNvPr id="324" name="Straight Connector 71"/>
            <p:cNvCxnSpPr/>
            <p:nvPr/>
          </p:nvCxnSpPr>
          <p:spPr>
            <a:xfrm>
              <a:off x="11508120" y="173160"/>
              <a:ext cx="360" cy="6511680"/>
            </a:xfrm>
            <a:prstGeom prst="straightConnector1">
              <a:avLst/>
            </a:prstGeom>
            <a:ln w="12700">
              <a:solidFill>
                <a:srgbClr val="bcbcbc">
                  <a:alpha val="30000"/>
                </a:srgbClr>
              </a:solidFill>
              <a:prstDash val="sysDot"/>
            </a:ln>
          </p:spPr>
        </p:cxnSp>
      </p:grpSp>
      <p:sp>
        <p:nvSpPr>
          <p:cNvPr id="325" name="Right Triangle 6">
            <a:extLst>
              <a:ext uri="{C183D7F6-B498-43B3-948B-1728B52AA6E4}">
                <adec:decorative xmlns:adec="http://schemas.microsoft.com/office/drawing/2017/decorative" val="1"/>
              </a:ext>
            </a:extLst>
          </p:cNvPr>
          <p:cNvSpPr/>
          <p:nvPr/>
        </p:nvSpPr>
        <p:spPr>
          <a:xfrm rot="13500000">
            <a:off x="-280800" y="1516320"/>
            <a:ext cx="568080" cy="568080"/>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chemeClr val="dk1"/>
              </a:solidFill>
              <a:uFillTx/>
              <a:latin typeface="Grandview"/>
            </a:endParaRPr>
          </a:p>
        </p:txBody>
      </p:sp>
      <p:sp>
        <p:nvSpPr>
          <p:cNvPr id="326" name="PlaceHolder 1"/>
          <p:cNvSpPr>
            <a:spLocks noGrp="1"/>
          </p:cNvSpPr>
          <p:nvPr>
            <p:ph type="title"/>
          </p:nvPr>
        </p:nvSpPr>
        <p:spPr>
          <a:xfrm>
            <a:off x="691200" y="722880"/>
            <a:ext cx="10312200" cy="1354320"/>
          </a:xfrm>
          <a:prstGeom prst="rect">
            <a:avLst/>
          </a:prstGeom>
          <a:noFill/>
          <a:ln w="0">
            <a:noFill/>
          </a:ln>
        </p:spPr>
        <p:txBody>
          <a:bodyPr lIns="91440" rIns="91440" tIns="45720" bIns="45720" anchor="b">
            <a:noAutofit/>
          </a:bodyPr>
          <a:p>
            <a:pPr indent="0" defTabSz="914400">
              <a:lnSpc>
                <a:spcPct val="100000"/>
              </a:lnSpc>
              <a:buNone/>
            </a:pPr>
            <a:r>
              <a:rPr b="0" lang="en-US" sz="4400" strike="noStrike" u="none">
                <a:solidFill>
                  <a:schemeClr val="dk2"/>
                </a:solidFill>
                <a:uFillTx/>
                <a:latin typeface="Grandview"/>
              </a:rPr>
              <a:t>C</a:t>
            </a:r>
            <a:r>
              <a:rPr b="0" lang="en-US" sz="4400" strike="noStrike" u="none">
                <a:solidFill>
                  <a:schemeClr val="dk2"/>
                </a:solidFill>
                <a:uFillTx/>
                <a:latin typeface="Grandview"/>
              </a:rPr>
              <a:t>li</a:t>
            </a:r>
            <a:r>
              <a:rPr b="0" lang="en-US" sz="4400" strike="noStrike" u="none">
                <a:solidFill>
                  <a:schemeClr val="dk2"/>
                </a:solidFill>
                <a:uFillTx/>
                <a:latin typeface="Grandview"/>
              </a:rPr>
              <a:t>c</a:t>
            </a:r>
            <a:r>
              <a:rPr b="0" lang="en-US" sz="4400" strike="noStrike" u="none">
                <a:solidFill>
                  <a:schemeClr val="dk2"/>
                </a:solidFill>
                <a:uFillTx/>
                <a:latin typeface="Grandview"/>
              </a:rPr>
              <a:t>k</a:t>
            </a:r>
            <a:r>
              <a:rPr b="0" lang="en-US" sz="4400" strike="noStrike" u="none">
                <a:solidFill>
                  <a:schemeClr val="dk2"/>
                </a:solidFill>
                <a:uFillTx/>
                <a:latin typeface="Grandview"/>
              </a:rPr>
              <a:t> </a:t>
            </a:r>
            <a:r>
              <a:rPr b="0" lang="en-US" sz="4400" strike="noStrike" u="none">
                <a:solidFill>
                  <a:schemeClr val="dk2"/>
                </a:solidFill>
                <a:uFillTx/>
                <a:latin typeface="Grandview"/>
              </a:rPr>
              <a:t>t</a:t>
            </a:r>
            <a:r>
              <a:rPr b="0" lang="en-US" sz="4400" strike="noStrike" u="none">
                <a:solidFill>
                  <a:schemeClr val="dk2"/>
                </a:solidFill>
                <a:uFillTx/>
                <a:latin typeface="Grandview"/>
              </a:rPr>
              <a:t>o</a:t>
            </a:r>
            <a:r>
              <a:rPr b="0" lang="en-US" sz="4400" strike="noStrike" u="none">
                <a:solidFill>
                  <a:schemeClr val="dk2"/>
                </a:solidFill>
                <a:uFillTx/>
                <a:latin typeface="Grandview"/>
              </a:rPr>
              <a:t> </a:t>
            </a:r>
            <a:r>
              <a:rPr b="0" lang="en-US" sz="4400" strike="noStrike" u="none">
                <a:solidFill>
                  <a:schemeClr val="dk2"/>
                </a:solidFill>
                <a:uFillTx/>
                <a:latin typeface="Grandview"/>
              </a:rPr>
              <a:t>e</a:t>
            </a:r>
            <a:r>
              <a:rPr b="0" lang="en-US" sz="4400" strike="noStrike" u="none">
                <a:solidFill>
                  <a:schemeClr val="dk2"/>
                </a:solidFill>
                <a:uFillTx/>
                <a:latin typeface="Grandview"/>
              </a:rPr>
              <a:t>d</a:t>
            </a:r>
            <a:r>
              <a:rPr b="0" lang="en-US" sz="4400" strike="noStrike" u="none">
                <a:solidFill>
                  <a:schemeClr val="dk2"/>
                </a:solidFill>
                <a:uFillTx/>
                <a:latin typeface="Grandview"/>
              </a:rPr>
              <a:t>i</a:t>
            </a:r>
            <a:r>
              <a:rPr b="0" lang="en-US" sz="4400" strike="noStrike" u="none">
                <a:solidFill>
                  <a:schemeClr val="dk2"/>
                </a:solidFill>
                <a:uFillTx/>
                <a:latin typeface="Grandview"/>
              </a:rPr>
              <a:t>t </a:t>
            </a:r>
            <a:r>
              <a:rPr b="0" lang="en-US" sz="4400" strike="noStrike" u="none">
                <a:solidFill>
                  <a:schemeClr val="dk2"/>
                </a:solidFill>
                <a:uFillTx/>
                <a:latin typeface="Grandview"/>
              </a:rPr>
              <a:t>M</a:t>
            </a:r>
            <a:r>
              <a:rPr b="0" lang="en-US" sz="4400" strike="noStrike" u="none">
                <a:solidFill>
                  <a:schemeClr val="dk2"/>
                </a:solidFill>
                <a:uFillTx/>
                <a:latin typeface="Grandview"/>
              </a:rPr>
              <a:t>a</a:t>
            </a:r>
            <a:r>
              <a:rPr b="0" lang="en-US" sz="4400" strike="noStrike" u="none">
                <a:solidFill>
                  <a:schemeClr val="dk2"/>
                </a:solidFill>
                <a:uFillTx/>
                <a:latin typeface="Grandview"/>
              </a:rPr>
              <a:t>s</a:t>
            </a:r>
            <a:r>
              <a:rPr b="0" lang="en-US" sz="4400" strike="noStrike" u="none">
                <a:solidFill>
                  <a:schemeClr val="dk2"/>
                </a:solidFill>
                <a:uFillTx/>
                <a:latin typeface="Grandview"/>
              </a:rPr>
              <a:t>t</a:t>
            </a:r>
            <a:r>
              <a:rPr b="0" lang="en-US" sz="4400" strike="noStrike" u="none">
                <a:solidFill>
                  <a:schemeClr val="dk2"/>
                </a:solidFill>
                <a:uFillTx/>
                <a:latin typeface="Grandview"/>
              </a:rPr>
              <a:t>e</a:t>
            </a:r>
            <a:r>
              <a:rPr b="0" lang="en-US" sz="4400" strike="noStrike" u="none">
                <a:solidFill>
                  <a:schemeClr val="dk2"/>
                </a:solidFill>
                <a:uFillTx/>
                <a:latin typeface="Grandview"/>
              </a:rPr>
              <a:t>r </a:t>
            </a:r>
            <a:r>
              <a:rPr b="0" lang="en-US" sz="4400" strike="noStrike" u="none">
                <a:solidFill>
                  <a:schemeClr val="dk2"/>
                </a:solidFill>
                <a:uFillTx/>
                <a:latin typeface="Grandview"/>
              </a:rPr>
              <a:t>t</a:t>
            </a:r>
            <a:r>
              <a:rPr b="0" lang="en-US" sz="4400" strike="noStrike" u="none">
                <a:solidFill>
                  <a:schemeClr val="dk2"/>
                </a:solidFill>
                <a:uFillTx/>
                <a:latin typeface="Grandview"/>
              </a:rPr>
              <a:t>i</a:t>
            </a:r>
            <a:r>
              <a:rPr b="0" lang="en-US" sz="4400" strike="noStrike" u="none">
                <a:solidFill>
                  <a:schemeClr val="dk2"/>
                </a:solidFill>
                <a:uFillTx/>
                <a:latin typeface="Grandview"/>
              </a:rPr>
              <a:t>t</a:t>
            </a:r>
            <a:r>
              <a:rPr b="0" lang="en-US" sz="4400" strike="noStrike" u="none">
                <a:solidFill>
                  <a:schemeClr val="dk2"/>
                </a:solidFill>
                <a:uFillTx/>
                <a:latin typeface="Grandview"/>
              </a:rPr>
              <a:t>l</a:t>
            </a:r>
            <a:r>
              <a:rPr b="0" lang="en-US" sz="4400" strike="noStrike" u="none">
                <a:solidFill>
                  <a:schemeClr val="dk2"/>
                </a:solidFill>
                <a:uFillTx/>
                <a:latin typeface="Grandview"/>
              </a:rPr>
              <a:t>e</a:t>
            </a:r>
            <a:r>
              <a:rPr b="0" lang="en-US" sz="4400" strike="noStrike" u="none">
                <a:solidFill>
                  <a:schemeClr val="dk2"/>
                </a:solidFill>
                <a:uFillTx/>
                <a:latin typeface="Grandview"/>
              </a:rPr>
              <a:t> </a:t>
            </a:r>
            <a:r>
              <a:rPr b="0" lang="en-US" sz="4400" strike="noStrike" u="none">
                <a:solidFill>
                  <a:schemeClr val="dk2"/>
                </a:solidFill>
                <a:uFillTx/>
                <a:latin typeface="Grandview"/>
              </a:rPr>
              <a:t>s</a:t>
            </a:r>
            <a:r>
              <a:rPr b="0" lang="en-US" sz="4400" strike="noStrike" u="none">
                <a:solidFill>
                  <a:schemeClr val="dk2"/>
                </a:solidFill>
                <a:uFillTx/>
                <a:latin typeface="Grandview"/>
              </a:rPr>
              <a:t>t</a:t>
            </a:r>
            <a:r>
              <a:rPr b="0" lang="en-US" sz="4400" strike="noStrike" u="none">
                <a:solidFill>
                  <a:schemeClr val="dk2"/>
                </a:solidFill>
                <a:uFillTx/>
                <a:latin typeface="Grandview"/>
              </a:rPr>
              <a:t>y</a:t>
            </a:r>
            <a:r>
              <a:rPr b="0" lang="en-US" sz="4400" strike="noStrike" u="none">
                <a:solidFill>
                  <a:schemeClr val="dk2"/>
                </a:solidFill>
                <a:uFillTx/>
                <a:latin typeface="Grandview"/>
              </a:rPr>
              <a:t>l</a:t>
            </a:r>
            <a:r>
              <a:rPr b="0" lang="en-US" sz="4400" strike="noStrike" u="none">
                <a:solidFill>
                  <a:schemeClr val="dk2"/>
                </a:solidFill>
                <a:uFillTx/>
                <a:latin typeface="Grandview"/>
              </a:rPr>
              <a:t>e</a:t>
            </a:r>
            <a:endParaRPr b="0" lang="en-US" sz="4400" strike="noStrike" u="none">
              <a:solidFill>
                <a:schemeClr val="dk1"/>
              </a:solidFill>
              <a:uFillTx/>
              <a:latin typeface="Grandview"/>
            </a:endParaRPr>
          </a:p>
        </p:txBody>
      </p:sp>
      <p:sp>
        <p:nvSpPr>
          <p:cNvPr id="327" name="PlaceHolder 2"/>
          <p:cNvSpPr>
            <a:spLocks noGrp="1"/>
          </p:cNvSpPr>
          <p:nvPr>
            <p:ph type="body"/>
          </p:nvPr>
        </p:nvSpPr>
        <p:spPr>
          <a:xfrm>
            <a:off x="691200" y="2345760"/>
            <a:ext cx="5009400" cy="3273840"/>
          </a:xfrm>
          <a:prstGeom prst="rect">
            <a:avLst/>
          </a:prstGeom>
          <a:noFill/>
          <a:ln w="0">
            <a:noFill/>
          </a:ln>
        </p:spPr>
        <p:txBody>
          <a:bodyPr lIns="91440" rIns="91440" tIns="45720" bIns="45720" anchor="t">
            <a:noAutofit/>
          </a:bodyPr>
          <a:p>
            <a:pPr marL="228600" indent="-228600" defTabSz="914400">
              <a:lnSpc>
                <a:spcPct val="110000"/>
              </a:lnSpc>
              <a:spcBef>
                <a:spcPts val="1001"/>
              </a:spcBef>
              <a:buClr>
                <a:srgbClr val="7aa6b4"/>
              </a:buClr>
              <a:buSzPct val="75000"/>
              <a:buFont typeface="Wingdings" charset="2"/>
              <a:buChar char=""/>
            </a:pPr>
            <a:r>
              <a:rPr b="0" lang="en-US" sz="2000" strike="noStrike" u="none">
                <a:solidFill>
                  <a:schemeClr val="dk2"/>
                </a:solidFill>
                <a:uFillTx/>
                <a:latin typeface="Grandview"/>
              </a:rPr>
              <a:t>Click to edit Master text styles</a:t>
            </a:r>
            <a:endParaRPr b="0" lang="en-US" sz="2000" strike="noStrike" u="none">
              <a:solidFill>
                <a:schemeClr val="dk2"/>
              </a:solidFill>
              <a:uFillTx/>
              <a:latin typeface="Grandview"/>
            </a:endParaRPr>
          </a:p>
          <a:p>
            <a:pPr lvl="1" marL="457200" indent="-228600" defTabSz="914400">
              <a:lnSpc>
                <a:spcPct val="110000"/>
              </a:lnSpc>
              <a:spcBef>
                <a:spcPts val="499"/>
              </a:spcBef>
              <a:buClr>
                <a:srgbClr val="7aa6b4"/>
              </a:buClr>
              <a:buSzPct val="75000"/>
              <a:buFont typeface="Wingdings" charset="2"/>
              <a:buChar char=""/>
            </a:pPr>
            <a:r>
              <a:rPr b="0" lang="en-US" sz="1800" strike="noStrike" u="none">
                <a:solidFill>
                  <a:schemeClr val="dk2"/>
                </a:solidFill>
                <a:uFillTx/>
                <a:latin typeface="Grandview"/>
              </a:rPr>
              <a:t>Second level</a:t>
            </a:r>
            <a:endParaRPr b="0" lang="en-US" sz="1800" strike="noStrike" u="none">
              <a:solidFill>
                <a:schemeClr val="dk2"/>
              </a:solidFill>
              <a:uFillTx/>
              <a:latin typeface="Grandview"/>
            </a:endParaRPr>
          </a:p>
          <a:p>
            <a:pPr lvl="2" marL="685800" indent="-228600" defTabSz="914400">
              <a:lnSpc>
                <a:spcPct val="110000"/>
              </a:lnSpc>
              <a:spcBef>
                <a:spcPts val="499"/>
              </a:spcBef>
              <a:buClr>
                <a:srgbClr val="7aa6b4"/>
              </a:buClr>
              <a:buSzPct val="75000"/>
              <a:buFont typeface="Wingdings" charset="2"/>
              <a:buChar char=""/>
            </a:pPr>
            <a:r>
              <a:rPr b="0" lang="en-US" sz="1600" strike="noStrike" u="none">
                <a:solidFill>
                  <a:schemeClr val="dk2"/>
                </a:solidFill>
                <a:uFillTx/>
                <a:latin typeface="Grandview"/>
              </a:rPr>
              <a:t>Third level</a:t>
            </a:r>
            <a:endParaRPr b="0" lang="en-US" sz="1600" strike="noStrike" u="none">
              <a:solidFill>
                <a:schemeClr val="dk2"/>
              </a:solidFill>
              <a:uFillTx/>
              <a:latin typeface="Grandview"/>
            </a:endParaRPr>
          </a:p>
          <a:p>
            <a:pPr lvl="3" marL="914400" indent="-228600" defTabSz="914400">
              <a:lnSpc>
                <a:spcPct val="110000"/>
              </a:lnSpc>
              <a:spcBef>
                <a:spcPts val="499"/>
              </a:spcBef>
              <a:buClr>
                <a:srgbClr val="7aa6b4"/>
              </a:buClr>
              <a:buSzPct val="75000"/>
              <a:buFont typeface="Wingdings" charset="2"/>
              <a:buChar char=""/>
            </a:pPr>
            <a:r>
              <a:rPr b="0" lang="en-US" sz="1400" strike="noStrike" u="none">
                <a:solidFill>
                  <a:schemeClr val="dk2"/>
                </a:solidFill>
                <a:uFillTx/>
                <a:latin typeface="Grandview"/>
              </a:rPr>
              <a:t>Fourth level</a:t>
            </a:r>
            <a:endParaRPr b="0" lang="en-US" sz="1400" strike="noStrike" u="none">
              <a:solidFill>
                <a:schemeClr val="dk2"/>
              </a:solidFill>
              <a:uFillTx/>
              <a:latin typeface="Grandview"/>
            </a:endParaRPr>
          </a:p>
          <a:p>
            <a:pPr lvl="4" marL="1143000" indent="-228600" defTabSz="914400">
              <a:lnSpc>
                <a:spcPct val="110000"/>
              </a:lnSpc>
              <a:spcBef>
                <a:spcPts val="499"/>
              </a:spcBef>
              <a:buClr>
                <a:srgbClr val="7aa6b4"/>
              </a:buClr>
              <a:buSzPct val="75000"/>
              <a:buFont typeface="Wingdings" charset="2"/>
              <a:buChar char=""/>
            </a:pPr>
            <a:r>
              <a:rPr b="0" lang="en-US" sz="1400" strike="noStrike" u="none">
                <a:solidFill>
                  <a:schemeClr val="dk2"/>
                </a:solidFill>
                <a:uFillTx/>
                <a:latin typeface="Grandview"/>
              </a:rPr>
              <a:t>Fifth level</a:t>
            </a:r>
            <a:endParaRPr b="0" lang="en-US" sz="1400" strike="noStrike" u="none">
              <a:solidFill>
                <a:schemeClr val="dk2"/>
              </a:solidFill>
              <a:uFillTx/>
              <a:latin typeface="Grandview"/>
            </a:endParaRPr>
          </a:p>
        </p:txBody>
      </p:sp>
      <p:sp>
        <p:nvSpPr>
          <p:cNvPr id="328" name="PlaceHolder 3"/>
          <p:cNvSpPr>
            <a:spLocks noGrp="1"/>
          </p:cNvSpPr>
          <p:nvPr>
            <p:ph type="body"/>
          </p:nvPr>
        </p:nvSpPr>
        <p:spPr>
          <a:xfrm>
            <a:off x="5934960" y="2345760"/>
            <a:ext cx="5068080" cy="3273840"/>
          </a:xfrm>
          <a:prstGeom prst="rect">
            <a:avLst/>
          </a:prstGeom>
          <a:noFill/>
          <a:ln w="0">
            <a:noFill/>
          </a:ln>
        </p:spPr>
        <p:txBody>
          <a:bodyPr lIns="91440" rIns="91440" tIns="45720" bIns="45720" anchor="t">
            <a:noAutofit/>
          </a:bodyPr>
          <a:p>
            <a:pPr marL="228600" indent="-228600" defTabSz="914400">
              <a:lnSpc>
                <a:spcPct val="110000"/>
              </a:lnSpc>
              <a:spcBef>
                <a:spcPts val="1001"/>
              </a:spcBef>
              <a:buClr>
                <a:srgbClr val="7aa6b4"/>
              </a:buClr>
              <a:buSzPct val="75000"/>
              <a:buFont typeface="Wingdings" charset="2"/>
              <a:buChar char=""/>
            </a:pPr>
            <a:r>
              <a:rPr b="0" lang="en-US" sz="2000" strike="noStrike" u="none">
                <a:solidFill>
                  <a:schemeClr val="dk2"/>
                </a:solidFill>
                <a:uFillTx/>
                <a:latin typeface="Grandview"/>
              </a:rPr>
              <a:t>Click to edit Master text styles</a:t>
            </a:r>
            <a:endParaRPr b="0" lang="en-US" sz="2000" strike="noStrike" u="none">
              <a:solidFill>
                <a:schemeClr val="dk2"/>
              </a:solidFill>
              <a:uFillTx/>
              <a:latin typeface="Grandview"/>
            </a:endParaRPr>
          </a:p>
          <a:p>
            <a:pPr lvl="1" marL="457200" indent="-228600" defTabSz="914400">
              <a:lnSpc>
                <a:spcPct val="110000"/>
              </a:lnSpc>
              <a:spcBef>
                <a:spcPts val="499"/>
              </a:spcBef>
              <a:buClr>
                <a:srgbClr val="7aa6b4"/>
              </a:buClr>
              <a:buSzPct val="75000"/>
              <a:buFont typeface="Wingdings" charset="2"/>
              <a:buChar char=""/>
            </a:pPr>
            <a:r>
              <a:rPr b="0" lang="en-US" sz="1800" strike="noStrike" u="none">
                <a:solidFill>
                  <a:schemeClr val="dk2"/>
                </a:solidFill>
                <a:uFillTx/>
                <a:latin typeface="Grandview"/>
              </a:rPr>
              <a:t>Second level</a:t>
            </a:r>
            <a:endParaRPr b="0" lang="en-US" sz="1800" strike="noStrike" u="none">
              <a:solidFill>
                <a:schemeClr val="dk2"/>
              </a:solidFill>
              <a:uFillTx/>
              <a:latin typeface="Grandview"/>
            </a:endParaRPr>
          </a:p>
          <a:p>
            <a:pPr lvl="2" marL="685800" indent="-228600" defTabSz="914400">
              <a:lnSpc>
                <a:spcPct val="110000"/>
              </a:lnSpc>
              <a:spcBef>
                <a:spcPts val="499"/>
              </a:spcBef>
              <a:buClr>
                <a:srgbClr val="7aa6b4"/>
              </a:buClr>
              <a:buSzPct val="75000"/>
              <a:buFont typeface="Wingdings" charset="2"/>
              <a:buChar char=""/>
            </a:pPr>
            <a:r>
              <a:rPr b="0" lang="en-US" sz="1600" strike="noStrike" u="none">
                <a:solidFill>
                  <a:schemeClr val="dk2"/>
                </a:solidFill>
                <a:uFillTx/>
                <a:latin typeface="Grandview"/>
              </a:rPr>
              <a:t>Third level</a:t>
            </a:r>
            <a:endParaRPr b="0" lang="en-US" sz="1600" strike="noStrike" u="none">
              <a:solidFill>
                <a:schemeClr val="dk2"/>
              </a:solidFill>
              <a:uFillTx/>
              <a:latin typeface="Grandview"/>
            </a:endParaRPr>
          </a:p>
          <a:p>
            <a:pPr lvl="3" marL="914400" indent="-228600" defTabSz="914400">
              <a:lnSpc>
                <a:spcPct val="110000"/>
              </a:lnSpc>
              <a:spcBef>
                <a:spcPts val="499"/>
              </a:spcBef>
              <a:buClr>
                <a:srgbClr val="7aa6b4"/>
              </a:buClr>
              <a:buSzPct val="75000"/>
              <a:buFont typeface="Wingdings" charset="2"/>
              <a:buChar char=""/>
            </a:pPr>
            <a:r>
              <a:rPr b="0" lang="en-US" sz="1400" strike="noStrike" u="none">
                <a:solidFill>
                  <a:schemeClr val="dk2"/>
                </a:solidFill>
                <a:uFillTx/>
                <a:latin typeface="Grandview"/>
              </a:rPr>
              <a:t>Fourth level</a:t>
            </a:r>
            <a:endParaRPr b="0" lang="en-US" sz="1400" strike="noStrike" u="none">
              <a:solidFill>
                <a:schemeClr val="dk2"/>
              </a:solidFill>
              <a:uFillTx/>
              <a:latin typeface="Grandview"/>
            </a:endParaRPr>
          </a:p>
          <a:p>
            <a:pPr lvl="4" marL="1143000" indent="-228600" defTabSz="914400">
              <a:lnSpc>
                <a:spcPct val="110000"/>
              </a:lnSpc>
              <a:spcBef>
                <a:spcPts val="499"/>
              </a:spcBef>
              <a:buClr>
                <a:srgbClr val="7aa6b4"/>
              </a:buClr>
              <a:buSzPct val="75000"/>
              <a:buFont typeface="Wingdings" charset="2"/>
              <a:buChar char=""/>
            </a:pPr>
            <a:r>
              <a:rPr b="0" lang="en-US" sz="1400" strike="noStrike" u="none">
                <a:solidFill>
                  <a:schemeClr val="dk2"/>
                </a:solidFill>
                <a:uFillTx/>
                <a:latin typeface="Grandview"/>
              </a:rPr>
              <a:t>Fifth level</a:t>
            </a:r>
            <a:endParaRPr b="0" lang="en-US" sz="1400" strike="noStrike" u="none">
              <a:solidFill>
                <a:schemeClr val="dk2"/>
              </a:solidFill>
              <a:uFillTx/>
              <a:latin typeface="Grandview"/>
            </a:endParaRPr>
          </a:p>
        </p:txBody>
      </p:sp>
      <p:sp>
        <p:nvSpPr>
          <p:cNvPr id="329" name="PlaceHolder 4"/>
          <p:cNvSpPr>
            <a:spLocks noGrp="1"/>
          </p:cNvSpPr>
          <p:nvPr>
            <p:ph type="dt" idx="16"/>
          </p:nvPr>
        </p:nvSpPr>
        <p:spPr>
          <a:xfrm>
            <a:off x="683640" y="6215760"/>
            <a:ext cx="3843360" cy="416880"/>
          </a:xfrm>
          <a:prstGeom prst="rect">
            <a:avLst/>
          </a:prstGeom>
          <a:noFill/>
          <a:ln w="0">
            <a:noFill/>
          </a:ln>
        </p:spPr>
        <p:txBody>
          <a:bodyPr lIns="91440" rIns="91440" tIns="45720" bIns="45720" anchor="ctr">
            <a:noAutofit/>
          </a:bodyPr>
          <a:lstStyle>
            <a:lvl1pPr indent="0" defTabSz="914400">
              <a:lnSpc>
                <a:spcPct val="100000"/>
              </a:lnSpc>
              <a:buNone/>
              <a:defRPr b="0" lang="en-US" sz="900" strike="noStrike" u="none">
                <a:solidFill>
                  <a:schemeClr val="dk1">
                    <a:tint val="75000"/>
                  </a:schemeClr>
                </a:solidFill>
                <a:uFillTx/>
                <a:latin typeface="Grandview"/>
              </a:defRPr>
            </a:lvl1pPr>
          </a:lstStyle>
          <a:p>
            <a:pPr indent="0" defTabSz="914400">
              <a:lnSpc>
                <a:spcPct val="100000"/>
              </a:lnSpc>
              <a:buNone/>
            </a:pPr>
            <a:r>
              <a:rPr b="0" lang="en-US" sz="900" strike="noStrike" u="none">
                <a:solidFill>
                  <a:schemeClr val="dk1">
                    <a:tint val="75000"/>
                  </a:schemeClr>
                </a:solidFill>
                <a:uFillTx/>
                <a:latin typeface="Grandview"/>
              </a:rPr>
              <a:t> </a:t>
            </a:r>
            <a:endParaRPr b="0" lang="en-US" sz="900" strike="noStrike" u="none">
              <a:solidFill>
                <a:srgbClr val="000000"/>
              </a:solidFill>
              <a:uFillTx/>
              <a:latin typeface="Times New Roman"/>
            </a:endParaRPr>
          </a:p>
        </p:txBody>
      </p:sp>
      <p:sp>
        <p:nvSpPr>
          <p:cNvPr id="330" name="PlaceHolder 5"/>
          <p:cNvSpPr>
            <a:spLocks noGrp="1"/>
          </p:cNvSpPr>
          <p:nvPr>
            <p:ph type="ftr" idx="17"/>
          </p:nvPr>
        </p:nvSpPr>
        <p:spPr>
          <a:xfrm>
            <a:off x="691200" y="236520"/>
            <a:ext cx="4114440" cy="416880"/>
          </a:xfrm>
          <a:prstGeom prst="rect">
            <a:avLst/>
          </a:prstGeom>
          <a:noFill/>
          <a:ln w="0">
            <a:noFill/>
          </a:ln>
        </p:spPr>
        <p:txBody>
          <a:bodyPr lIns="91440" rIns="91440" tIns="45720" bIns="45720" anchor="ctr">
            <a:noAutofit/>
          </a:bodyPr>
          <a:lstStyle>
            <a:lvl1pPr indent="0" algn="ctr">
              <a:buNone/>
              <a:defRPr b="0" lang="en-US" sz="1400" strike="noStrike" u="none">
                <a:solidFill>
                  <a:srgbClr val="000000"/>
                </a:solidFill>
                <a:uFillTx/>
                <a:latin typeface="Times New Roman"/>
              </a:defRPr>
            </a:lvl1pPr>
          </a:lstStyle>
          <a:p>
            <a:pPr indent="0" algn="ctr">
              <a:buNone/>
            </a:pPr>
            <a:r>
              <a:rPr b="0" lang="en-US" sz="1400" strike="noStrike" u="none">
                <a:solidFill>
                  <a:srgbClr val="000000"/>
                </a:solidFill>
                <a:uFillTx/>
                <a:latin typeface="Times New Roman"/>
              </a:rPr>
              <a:t> </a:t>
            </a:r>
            <a:endParaRPr b="0" lang="en-US" sz="1400" strike="noStrike" u="none">
              <a:solidFill>
                <a:srgbClr val="000000"/>
              </a:solidFill>
              <a:uFillTx/>
              <a:latin typeface="Times New Roman"/>
            </a:endParaRPr>
          </a:p>
        </p:txBody>
      </p:sp>
      <p:sp>
        <p:nvSpPr>
          <p:cNvPr id="331" name="PlaceHolder 6"/>
          <p:cNvSpPr>
            <a:spLocks noGrp="1"/>
          </p:cNvSpPr>
          <p:nvPr>
            <p:ph type="sldNum" idx="18"/>
          </p:nvPr>
        </p:nvSpPr>
        <p:spPr>
          <a:xfrm>
            <a:off x="11003760" y="6215760"/>
            <a:ext cx="978840" cy="416880"/>
          </a:xfrm>
          <a:prstGeom prst="rect">
            <a:avLst/>
          </a:prstGeom>
          <a:noFill/>
          <a:ln w="0">
            <a:noFill/>
          </a:ln>
        </p:spPr>
        <p:txBody>
          <a:bodyPr lIns="91440" rIns="91440" tIns="45720" bIns="45720" anchor="ctr">
            <a:noAutofit/>
          </a:bodyPr>
          <a:lstStyle>
            <a:lvl1pPr indent="0" algn="ctr" defTabSz="914400">
              <a:lnSpc>
                <a:spcPct val="100000"/>
              </a:lnSpc>
              <a:buNone/>
              <a:defRPr b="0" lang="en-US" sz="900" strike="noStrike" u="none">
                <a:solidFill>
                  <a:schemeClr val="dk1">
                    <a:tint val="75000"/>
                  </a:schemeClr>
                </a:solidFill>
                <a:uFillTx/>
                <a:latin typeface="Grandview"/>
              </a:defRPr>
            </a:lvl1pPr>
          </a:lstStyle>
          <a:p>
            <a:pPr indent="0" algn="ctr" defTabSz="914400">
              <a:lnSpc>
                <a:spcPct val="100000"/>
              </a:lnSpc>
              <a:buNone/>
            </a:pPr>
            <a:fld id="{49B2EA9C-E8E6-4D8F-9996-EE413D91291D}" type="slidenum">
              <a:rPr b="0" lang="en-US" sz="900" strike="noStrike" u="none">
                <a:solidFill>
                  <a:schemeClr val="dk1">
                    <a:tint val="75000"/>
                  </a:schemeClr>
                </a:solidFill>
                <a:uFillTx/>
                <a:latin typeface="Grandview"/>
              </a:rPr>
              <a:t>1</a:t>
            </a:fld>
            <a:endParaRPr b="0" lang="en-US" sz="900" strike="noStrike" u="none">
              <a:solidFill>
                <a:srgbClr val="000000"/>
              </a:solidFill>
              <a:uFillTx/>
              <a:latin typeface="Times New Roman"/>
            </a:endParaRPr>
          </a:p>
        </p:txBody>
      </p:sp>
    </p:spTree>
  </p:cSld>
  <p:clrMap bg1="lt1" tx1="dk1" bg2="lt2" tx2="dk2" accent1="accent1" accent2="accent2" accent3="accent3" accent4="accent4" accent5="accent5" accent6="accent6" hlink="hlink" folHlink="folHlink"/>
  <p:sldLayoutIdLst>
    <p:sldLayoutId id="2147483659" r:id="rId2"/>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335" name="Group 38">
            <a:extLst>
              <a:ext uri="{C183D7F6-B498-43B3-948B-1728B52AA6E4}">
                <adec:decorative xmlns:adec="http://schemas.microsoft.com/office/drawing/2017/decorative" val="1"/>
              </a:ext>
            </a:extLst>
          </p:cNvPr>
          <p:cNvGrpSpPr/>
          <p:nvPr/>
        </p:nvGrpSpPr>
        <p:grpSpPr>
          <a:xfrm>
            <a:off x="-6120" y="0"/>
            <a:ext cx="12214440" cy="6857640"/>
            <a:chOff x="-6120" y="0"/>
            <a:chExt cx="12214440" cy="6857640"/>
          </a:xfrm>
        </p:grpSpPr>
        <p:cxnSp>
          <p:nvCxnSpPr>
            <p:cNvPr id="336" name="Straight Connector 39"/>
            <p:cNvCxnSpPr/>
            <p:nvPr/>
          </p:nvCxnSpPr>
          <p:spPr>
            <a:xfrm>
              <a:off x="-6120" y="6686280"/>
              <a:ext cx="12192120" cy="360"/>
            </a:xfrm>
            <a:prstGeom prst="straightConnector1">
              <a:avLst/>
            </a:prstGeom>
            <a:ln w="12700">
              <a:solidFill>
                <a:srgbClr val="bcbcbc">
                  <a:alpha val="30000"/>
                </a:srgbClr>
              </a:solidFill>
              <a:prstDash val="sysDot"/>
            </a:ln>
          </p:spPr>
        </p:cxnSp>
        <p:cxnSp>
          <p:nvCxnSpPr>
            <p:cNvPr id="337" name="Straight Connector 40"/>
            <p:cNvCxnSpPr/>
            <p:nvPr/>
          </p:nvCxnSpPr>
          <p:spPr>
            <a:xfrm>
              <a:off x="0" y="0"/>
              <a:ext cx="360" cy="6858000"/>
            </a:xfrm>
            <a:prstGeom prst="straightConnector1">
              <a:avLst/>
            </a:prstGeom>
            <a:ln w="12700">
              <a:solidFill>
                <a:srgbClr val="bcbcbc">
                  <a:alpha val="30000"/>
                </a:srgbClr>
              </a:solidFill>
              <a:prstDash val="sysDot"/>
            </a:ln>
          </p:spPr>
        </p:cxnSp>
        <p:cxnSp>
          <p:nvCxnSpPr>
            <p:cNvPr id="338" name="Straight Connector 41"/>
            <p:cNvCxnSpPr/>
            <p:nvPr/>
          </p:nvCxnSpPr>
          <p:spPr>
            <a:xfrm>
              <a:off x="11993040" y="0"/>
              <a:ext cx="360" cy="6858000"/>
            </a:xfrm>
            <a:prstGeom prst="straightConnector1">
              <a:avLst/>
            </a:prstGeom>
            <a:ln w="12700">
              <a:solidFill>
                <a:srgbClr val="bcbcbc">
                  <a:alpha val="30000"/>
                </a:srgbClr>
              </a:solidFill>
              <a:prstDash val="sysDot"/>
            </a:ln>
          </p:spPr>
        </p:cxnSp>
        <p:cxnSp>
          <p:nvCxnSpPr>
            <p:cNvPr id="339" name="Straight Connector 42"/>
            <p:cNvCxnSpPr/>
            <p:nvPr/>
          </p:nvCxnSpPr>
          <p:spPr>
            <a:xfrm>
              <a:off x="192240" y="0"/>
              <a:ext cx="360" cy="6858000"/>
            </a:xfrm>
            <a:prstGeom prst="straightConnector1">
              <a:avLst/>
            </a:prstGeom>
            <a:ln w="12700">
              <a:solidFill>
                <a:srgbClr val="bcbcbc">
                  <a:alpha val="30000"/>
                </a:srgbClr>
              </a:solidFill>
              <a:prstDash val="sysDot"/>
            </a:ln>
          </p:spPr>
        </p:cxnSp>
        <p:cxnSp>
          <p:nvCxnSpPr>
            <p:cNvPr id="340" name="Straight Connector 43"/>
            <p:cNvCxnSpPr/>
            <p:nvPr/>
          </p:nvCxnSpPr>
          <p:spPr>
            <a:xfrm>
              <a:off x="1175760" y="0"/>
              <a:ext cx="360" cy="6858000"/>
            </a:xfrm>
            <a:prstGeom prst="straightConnector1">
              <a:avLst/>
            </a:prstGeom>
            <a:ln w="12700">
              <a:solidFill>
                <a:srgbClr val="bcbcbc">
                  <a:alpha val="30000"/>
                </a:srgbClr>
              </a:solidFill>
              <a:prstDash val="sysDot"/>
            </a:ln>
          </p:spPr>
        </p:cxnSp>
        <p:cxnSp>
          <p:nvCxnSpPr>
            <p:cNvPr id="341" name="Straight Connector 44"/>
            <p:cNvCxnSpPr/>
            <p:nvPr/>
          </p:nvCxnSpPr>
          <p:spPr>
            <a:xfrm>
              <a:off x="2159280" y="0"/>
              <a:ext cx="360" cy="6858000"/>
            </a:xfrm>
            <a:prstGeom prst="straightConnector1">
              <a:avLst/>
            </a:prstGeom>
            <a:ln w="12700">
              <a:solidFill>
                <a:srgbClr val="bcbcbc">
                  <a:alpha val="30000"/>
                </a:srgbClr>
              </a:solidFill>
              <a:prstDash val="sysDot"/>
            </a:ln>
          </p:spPr>
        </p:cxnSp>
        <p:cxnSp>
          <p:nvCxnSpPr>
            <p:cNvPr id="342" name="Straight Connector 47"/>
            <p:cNvCxnSpPr/>
            <p:nvPr/>
          </p:nvCxnSpPr>
          <p:spPr>
            <a:xfrm>
              <a:off x="3142440" y="0"/>
              <a:ext cx="360" cy="6858000"/>
            </a:xfrm>
            <a:prstGeom prst="straightConnector1">
              <a:avLst/>
            </a:prstGeom>
            <a:ln w="12700">
              <a:solidFill>
                <a:srgbClr val="bcbcbc">
                  <a:alpha val="30000"/>
                </a:srgbClr>
              </a:solidFill>
              <a:prstDash val="sysDot"/>
            </a:ln>
          </p:spPr>
        </p:cxnSp>
        <p:cxnSp>
          <p:nvCxnSpPr>
            <p:cNvPr id="343" name="Straight Connector 48"/>
            <p:cNvCxnSpPr/>
            <p:nvPr/>
          </p:nvCxnSpPr>
          <p:spPr>
            <a:xfrm>
              <a:off x="4125960" y="0"/>
              <a:ext cx="360" cy="6858000"/>
            </a:xfrm>
            <a:prstGeom prst="straightConnector1">
              <a:avLst/>
            </a:prstGeom>
            <a:ln w="12700">
              <a:solidFill>
                <a:srgbClr val="bcbcbc">
                  <a:alpha val="30000"/>
                </a:srgbClr>
              </a:solidFill>
              <a:prstDash val="sysDot"/>
            </a:ln>
          </p:spPr>
        </p:cxnSp>
        <p:cxnSp>
          <p:nvCxnSpPr>
            <p:cNvPr id="344" name="Straight Connector 49"/>
            <p:cNvCxnSpPr/>
            <p:nvPr/>
          </p:nvCxnSpPr>
          <p:spPr>
            <a:xfrm>
              <a:off x="5109480" y="0"/>
              <a:ext cx="360" cy="6858000"/>
            </a:xfrm>
            <a:prstGeom prst="straightConnector1">
              <a:avLst/>
            </a:prstGeom>
            <a:ln w="12700">
              <a:solidFill>
                <a:srgbClr val="bcbcbc">
                  <a:alpha val="30000"/>
                </a:srgbClr>
              </a:solidFill>
              <a:prstDash val="sysDot"/>
            </a:ln>
          </p:spPr>
        </p:cxnSp>
        <p:cxnSp>
          <p:nvCxnSpPr>
            <p:cNvPr id="345" name="Straight Connector 50"/>
            <p:cNvCxnSpPr/>
            <p:nvPr/>
          </p:nvCxnSpPr>
          <p:spPr>
            <a:xfrm>
              <a:off x="6092640" y="0"/>
              <a:ext cx="360" cy="6858000"/>
            </a:xfrm>
            <a:prstGeom prst="straightConnector1">
              <a:avLst/>
            </a:prstGeom>
            <a:ln w="12700">
              <a:solidFill>
                <a:srgbClr val="bcbcbc">
                  <a:alpha val="30000"/>
                </a:srgbClr>
              </a:solidFill>
              <a:prstDash val="sysDot"/>
            </a:ln>
          </p:spPr>
        </p:cxnSp>
        <p:cxnSp>
          <p:nvCxnSpPr>
            <p:cNvPr id="346" name="Straight Connector 51"/>
            <p:cNvCxnSpPr/>
            <p:nvPr/>
          </p:nvCxnSpPr>
          <p:spPr>
            <a:xfrm>
              <a:off x="7076160" y="0"/>
              <a:ext cx="360" cy="6858000"/>
            </a:xfrm>
            <a:prstGeom prst="straightConnector1">
              <a:avLst/>
            </a:prstGeom>
            <a:ln w="12700">
              <a:solidFill>
                <a:srgbClr val="bcbcbc">
                  <a:alpha val="30000"/>
                </a:srgbClr>
              </a:solidFill>
              <a:prstDash val="sysDot"/>
            </a:ln>
          </p:spPr>
        </p:cxnSp>
        <p:cxnSp>
          <p:nvCxnSpPr>
            <p:cNvPr id="347" name="Straight Connector 52"/>
            <p:cNvCxnSpPr/>
            <p:nvPr/>
          </p:nvCxnSpPr>
          <p:spPr>
            <a:xfrm>
              <a:off x="8059680" y="0"/>
              <a:ext cx="360" cy="6858000"/>
            </a:xfrm>
            <a:prstGeom prst="straightConnector1">
              <a:avLst/>
            </a:prstGeom>
            <a:ln w="12700">
              <a:solidFill>
                <a:srgbClr val="bcbcbc">
                  <a:alpha val="30000"/>
                </a:srgbClr>
              </a:solidFill>
              <a:prstDash val="sysDot"/>
            </a:ln>
          </p:spPr>
        </p:cxnSp>
        <p:cxnSp>
          <p:nvCxnSpPr>
            <p:cNvPr id="348" name="Straight Connector 53"/>
            <p:cNvCxnSpPr/>
            <p:nvPr/>
          </p:nvCxnSpPr>
          <p:spPr>
            <a:xfrm>
              <a:off x="9042840" y="0"/>
              <a:ext cx="360" cy="6858000"/>
            </a:xfrm>
            <a:prstGeom prst="straightConnector1">
              <a:avLst/>
            </a:prstGeom>
            <a:ln w="12700">
              <a:solidFill>
                <a:srgbClr val="bcbcbc">
                  <a:alpha val="30000"/>
                </a:srgbClr>
              </a:solidFill>
              <a:prstDash val="sysDot"/>
            </a:ln>
          </p:spPr>
        </p:cxnSp>
        <p:cxnSp>
          <p:nvCxnSpPr>
            <p:cNvPr id="349" name="Straight Connector 54"/>
            <p:cNvCxnSpPr/>
            <p:nvPr/>
          </p:nvCxnSpPr>
          <p:spPr>
            <a:xfrm>
              <a:off x="10026360" y="0"/>
              <a:ext cx="360" cy="6858000"/>
            </a:xfrm>
            <a:prstGeom prst="straightConnector1">
              <a:avLst/>
            </a:prstGeom>
            <a:ln w="12700">
              <a:solidFill>
                <a:srgbClr val="bcbcbc">
                  <a:alpha val="30000"/>
                </a:srgbClr>
              </a:solidFill>
              <a:prstDash val="sysDot"/>
            </a:ln>
          </p:spPr>
        </p:cxnSp>
        <p:cxnSp>
          <p:nvCxnSpPr>
            <p:cNvPr id="350" name="Straight Connector 55"/>
            <p:cNvCxnSpPr/>
            <p:nvPr/>
          </p:nvCxnSpPr>
          <p:spPr>
            <a:xfrm>
              <a:off x="11009520" y="0"/>
              <a:ext cx="360" cy="6858000"/>
            </a:xfrm>
            <a:prstGeom prst="straightConnector1">
              <a:avLst/>
            </a:prstGeom>
            <a:ln w="12700">
              <a:solidFill>
                <a:srgbClr val="bcbcbc">
                  <a:alpha val="30000"/>
                </a:srgbClr>
              </a:solidFill>
              <a:prstDash val="sysDot"/>
            </a:ln>
          </p:spPr>
        </p:cxnSp>
        <p:cxnSp>
          <p:nvCxnSpPr>
            <p:cNvPr id="351" name="Straight Connector 56"/>
            <p:cNvCxnSpPr/>
            <p:nvPr/>
          </p:nvCxnSpPr>
          <p:spPr>
            <a:xfrm>
              <a:off x="12185640" y="0"/>
              <a:ext cx="360" cy="6858000"/>
            </a:xfrm>
            <a:prstGeom prst="straightConnector1">
              <a:avLst/>
            </a:prstGeom>
            <a:ln w="12700">
              <a:solidFill>
                <a:srgbClr val="bcbcbc">
                  <a:alpha val="30000"/>
                </a:srgbClr>
              </a:solidFill>
              <a:prstDash val="sysDot"/>
            </a:ln>
          </p:spPr>
        </p:cxnSp>
        <p:cxnSp>
          <p:nvCxnSpPr>
            <p:cNvPr id="352" name="Straight Connector 57"/>
            <p:cNvCxnSpPr/>
            <p:nvPr/>
          </p:nvCxnSpPr>
          <p:spPr>
            <a:xfrm>
              <a:off x="0" y="171360"/>
              <a:ext cx="12192120" cy="360"/>
            </a:xfrm>
            <a:prstGeom prst="straightConnector1">
              <a:avLst/>
            </a:prstGeom>
            <a:ln w="12700">
              <a:solidFill>
                <a:srgbClr val="bcbcbc">
                  <a:alpha val="30000"/>
                </a:srgbClr>
              </a:solidFill>
              <a:prstDash val="sysDot"/>
            </a:ln>
          </p:spPr>
        </p:cxnSp>
        <p:cxnSp>
          <p:nvCxnSpPr>
            <p:cNvPr id="353" name="Straight Connector 58"/>
            <p:cNvCxnSpPr/>
            <p:nvPr/>
          </p:nvCxnSpPr>
          <p:spPr>
            <a:xfrm>
              <a:off x="0" y="714240"/>
              <a:ext cx="12192120" cy="360"/>
            </a:xfrm>
            <a:prstGeom prst="straightConnector1">
              <a:avLst/>
            </a:prstGeom>
            <a:ln w="12700">
              <a:solidFill>
                <a:srgbClr val="bcbcbc">
                  <a:alpha val="30000"/>
                </a:srgbClr>
              </a:solidFill>
              <a:prstDash val="sysDot"/>
            </a:ln>
          </p:spPr>
        </p:cxnSp>
        <p:cxnSp>
          <p:nvCxnSpPr>
            <p:cNvPr id="354" name="Straight Connector 59"/>
            <p:cNvCxnSpPr/>
            <p:nvPr/>
          </p:nvCxnSpPr>
          <p:spPr>
            <a:xfrm>
              <a:off x="0" y="1257120"/>
              <a:ext cx="12192120" cy="360"/>
            </a:xfrm>
            <a:prstGeom prst="straightConnector1">
              <a:avLst/>
            </a:prstGeom>
            <a:ln w="12700">
              <a:solidFill>
                <a:srgbClr val="bcbcbc">
                  <a:alpha val="30000"/>
                </a:srgbClr>
              </a:solidFill>
              <a:prstDash val="sysDot"/>
            </a:ln>
          </p:spPr>
        </p:cxnSp>
        <p:cxnSp>
          <p:nvCxnSpPr>
            <p:cNvPr id="355" name="Straight Connector 60"/>
            <p:cNvCxnSpPr/>
            <p:nvPr/>
          </p:nvCxnSpPr>
          <p:spPr>
            <a:xfrm>
              <a:off x="0" y="1800000"/>
              <a:ext cx="12192120" cy="360"/>
            </a:xfrm>
            <a:prstGeom prst="straightConnector1">
              <a:avLst/>
            </a:prstGeom>
            <a:ln w="12700">
              <a:solidFill>
                <a:srgbClr val="bcbcbc">
                  <a:alpha val="30000"/>
                </a:srgbClr>
              </a:solidFill>
              <a:prstDash val="sysDot"/>
            </a:ln>
          </p:spPr>
        </p:cxnSp>
        <p:cxnSp>
          <p:nvCxnSpPr>
            <p:cNvPr id="356" name="Straight Connector 61"/>
            <p:cNvCxnSpPr/>
            <p:nvPr/>
          </p:nvCxnSpPr>
          <p:spPr>
            <a:xfrm>
              <a:off x="0" y="2343240"/>
              <a:ext cx="12192120" cy="360"/>
            </a:xfrm>
            <a:prstGeom prst="straightConnector1">
              <a:avLst/>
            </a:prstGeom>
            <a:ln w="12700">
              <a:solidFill>
                <a:srgbClr val="bcbcbc">
                  <a:alpha val="30000"/>
                </a:srgbClr>
              </a:solidFill>
              <a:prstDash val="sysDot"/>
            </a:ln>
          </p:spPr>
        </p:cxnSp>
        <p:cxnSp>
          <p:nvCxnSpPr>
            <p:cNvPr id="357" name="Straight Connector 62"/>
            <p:cNvCxnSpPr/>
            <p:nvPr/>
          </p:nvCxnSpPr>
          <p:spPr>
            <a:xfrm>
              <a:off x="0" y="2886120"/>
              <a:ext cx="12192120" cy="360"/>
            </a:xfrm>
            <a:prstGeom prst="straightConnector1">
              <a:avLst/>
            </a:prstGeom>
            <a:ln w="12700">
              <a:solidFill>
                <a:srgbClr val="bcbcbc">
                  <a:alpha val="30000"/>
                </a:srgbClr>
              </a:solidFill>
              <a:prstDash val="sysDot"/>
            </a:ln>
          </p:spPr>
        </p:cxnSp>
        <p:cxnSp>
          <p:nvCxnSpPr>
            <p:cNvPr id="358" name="Straight Connector 63"/>
            <p:cNvCxnSpPr/>
            <p:nvPr/>
          </p:nvCxnSpPr>
          <p:spPr>
            <a:xfrm>
              <a:off x="0" y="3429000"/>
              <a:ext cx="12192120" cy="360"/>
            </a:xfrm>
            <a:prstGeom prst="straightConnector1">
              <a:avLst/>
            </a:prstGeom>
            <a:ln w="12700">
              <a:solidFill>
                <a:srgbClr val="bcbcbc">
                  <a:alpha val="30000"/>
                </a:srgbClr>
              </a:solidFill>
              <a:prstDash val="sysDot"/>
            </a:ln>
          </p:spPr>
        </p:cxnSp>
        <p:cxnSp>
          <p:nvCxnSpPr>
            <p:cNvPr id="359" name="Straight Connector 64"/>
            <p:cNvCxnSpPr/>
            <p:nvPr/>
          </p:nvCxnSpPr>
          <p:spPr>
            <a:xfrm>
              <a:off x="0" y="3971880"/>
              <a:ext cx="12192120" cy="360"/>
            </a:xfrm>
            <a:prstGeom prst="straightConnector1">
              <a:avLst/>
            </a:prstGeom>
            <a:ln w="12700">
              <a:solidFill>
                <a:srgbClr val="bcbcbc">
                  <a:alpha val="30000"/>
                </a:srgbClr>
              </a:solidFill>
              <a:prstDash val="sysDot"/>
            </a:ln>
          </p:spPr>
        </p:cxnSp>
        <p:cxnSp>
          <p:nvCxnSpPr>
            <p:cNvPr id="360" name="Straight Connector 65"/>
            <p:cNvCxnSpPr/>
            <p:nvPr/>
          </p:nvCxnSpPr>
          <p:spPr>
            <a:xfrm>
              <a:off x="0" y="4514760"/>
              <a:ext cx="12192120" cy="360"/>
            </a:xfrm>
            <a:prstGeom prst="straightConnector1">
              <a:avLst/>
            </a:prstGeom>
            <a:ln w="12700">
              <a:solidFill>
                <a:srgbClr val="bcbcbc">
                  <a:alpha val="30000"/>
                </a:srgbClr>
              </a:solidFill>
              <a:prstDash val="sysDot"/>
            </a:ln>
          </p:spPr>
        </p:cxnSp>
        <p:cxnSp>
          <p:nvCxnSpPr>
            <p:cNvPr id="361" name="Straight Connector 66"/>
            <p:cNvCxnSpPr/>
            <p:nvPr/>
          </p:nvCxnSpPr>
          <p:spPr>
            <a:xfrm>
              <a:off x="0" y="5057640"/>
              <a:ext cx="12192120" cy="360"/>
            </a:xfrm>
            <a:prstGeom prst="straightConnector1">
              <a:avLst/>
            </a:prstGeom>
            <a:ln w="12700">
              <a:solidFill>
                <a:srgbClr val="bcbcbc">
                  <a:alpha val="30000"/>
                </a:srgbClr>
              </a:solidFill>
              <a:prstDash val="sysDot"/>
            </a:ln>
          </p:spPr>
        </p:cxnSp>
        <p:cxnSp>
          <p:nvCxnSpPr>
            <p:cNvPr id="362" name="Straight Connector 67"/>
            <p:cNvCxnSpPr/>
            <p:nvPr/>
          </p:nvCxnSpPr>
          <p:spPr>
            <a:xfrm>
              <a:off x="0" y="5600520"/>
              <a:ext cx="12192120" cy="360"/>
            </a:xfrm>
            <a:prstGeom prst="straightConnector1">
              <a:avLst/>
            </a:prstGeom>
            <a:ln w="12700">
              <a:solidFill>
                <a:srgbClr val="bcbcbc">
                  <a:alpha val="30000"/>
                </a:srgbClr>
              </a:solidFill>
              <a:prstDash val="sysDot"/>
            </a:ln>
          </p:spPr>
        </p:cxnSp>
        <p:cxnSp>
          <p:nvCxnSpPr>
            <p:cNvPr id="363" name="Straight Connector 68"/>
            <p:cNvCxnSpPr/>
            <p:nvPr/>
          </p:nvCxnSpPr>
          <p:spPr>
            <a:xfrm>
              <a:off x="0" y="6857640"/>
              <a:ext cx="12192120" cy="360"/>
            </a:xfrm>
            <a:prstGeom prst="straightConnector1">
              <a:avLst/>
            </a:prstGeom>
            <a:ln w="12700">
              <a:solidFill>
                <a:srgbClr val="bcbcbc">
                  <a:alpha val="30000"/>
                </a:srgbClr>
              </a:solidFill>
              <a:prstDash val="sysDot"/>
            </a:ln>
          </p:spPr>
        </p:cxnSp>
        <p:cxnSp>
          <p:nvCxnSpPr>
            <p:cNvPr id="364" name="Straight Connector 69"/>
            <p:cNvCxnSpPr/>
            <p:nvPr/>
          </p:nvCxnSpPr>
          <p:spPr>
            <a:xfrm>
              <a:off x="16560" y="6143400"/>
              <a:ext cx="12192120" cy="360"/>
            </a:xfrm>
            <a:prstGeom prst="straightConnector1">
              <a:avLst/>
            </a:prstGeom>
            <a:ln w="12700">
              <a:solidFill>
                <a:srgbClr val="bcbcbc">
                  <a:alpha val="30000"/>
                </a:srgbClr>
              </a:solidFill>
              <a:prstDash val="sysDot"/>
            </a:ln>
          </p:spPr>
        </p:cxnSp>
        <p:cxnSp>
          <p:nvCxnSpPr>
            <p:cNvPr id="365" name="Straight Connector 70"/>
            <p:cNvCxnSpPr/>
            <p:nvPr/>
          </p:nvCxnSpPr>
          <p:spPr>
            <a:xfrm>
              <a:off x="684000" y="171360"/>
              <a:ext cx="360" cy="6512040"/>
            </a:xfrm>
            <a:prstGeom prst="straightConnector1">
              <a:avLst/>
            </a:prstGeom>
            <a:ln w="12700">
              <a:solidFill>
                <a:srgbClr val="bcbcbc">
                  <a:alpha val="30000"/>
                </a:srgbClr>
              </a:solidFill>
              <a:prstDash val="sysDot"/>
            </a:ln>
          </p:spPr>
        </p:cxnSp>
        <p:cxnSp>
          <p:nvCxnSpPr>
            <p:cNvPr id="366" name="Straight Connector 71"/>
            <p:cNvCxnSpPr/>
            <p:nvPr/>
          </p:nvCxnSpPr>
          <p:spPr>
            <a:xfrm>
              <a:off x="11508120" y="173160"/>
              <a:ext cx="360" cy="6511680"/>
            </a:xfrm>
            <a:prstGeom prst="straightConnector1">
              <a:avLst/>
            </a:prstGeom>
            <a:ln w="12700">
              <a:solidFill>
                <a:srgbClr val="bcbcbc">
                  <a:alpha val="30000"/>
                </a:srgbClr>
              </a:solidFill>
              <a:prstDash val="sysDot"/>
            </a:ln>
          </p:spPr>
        </p:cxnSp>
      </p:grpSp>
      <p:sp>
        <p:nvSpPr>
          <p:cNvPr id="367" name="Right Triangle 6">
            <a:extLst>
              <a:ext uri="{C183D7F6-B498-43B3-948B-1728B52AA6E4}">
                <adec:decorative xmlns:adec="http://schemas.microsoft.com/office/drawing/2017/decorative" val="1"/>
              </a:ext>
            </a:extLst>
          </p:cNvPr>
          <p:cNvSpPr/>
          <p:nvPr/>
        </p:nvSpPr>
        <p:spPr>
          <a:xfrm rot="13500000">
            <a:off x="-280800" y="1516320"/>
            <a:ext cx="568080" cy="568080"/>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chemeClr val="dk1"/>
              </a:solidFill>
              <a:uFillTx/>
              <a:latin typeface="Grandview"/>
            </a:endParaRPr>
          </a:p>
        </p:txBody>
      </p:sp>
      <p:sp>
        <p:nvSpPr>
          <p:cNvPr id="368" name="PlaceHolder 1"/>
          <p:cNvSpPr>
            <a:spLocks noGrp="1"/>
          </p:cNvSpPr>
          <p:nvPr>
            <p:ph type="title"/>
          </p:nvPr>
        </p:nvSpPr>
        <p:spPr>
          <a:xfrm>
            <a:off x="691200" y="722880"/>
            <a:ext cx="10319760" cy="1407240"/>
          </a:xfrm>
          <a:prstGeom prst="rect">
            <a:avLst/>
          </a:prstGeom>
          <a:noFill/>
          <a:ln w="0">
            <a:noFill/>
          </a:ln>
        </p:spPr>
        <p:txBody>
          <a:bodyPr lIns="91440" rIns="91440" tIns="45720" bIns="45720" anchor="b">
            <a:noAutofit/>
          </a:bodyPr>
          <a:p>
            <a:pPr indent="0" defTabSz="914400">
              <a:lnSpc>
                <a:spcPct val="100000"/>
              </a:lnSpc>
              <a:buNone/>
            </a:pPr>
            <a:r>
              <a:rPr b="0" lang="en-US" sz="4400" strike="noStrike" u="none">
                <a:solidFill>
                  <a:schemeClr val="dk2"/>
                </a:solidFill>
                <a:uFillTx/>
                <a:latin typeface="Grandview"/>
              </a:rPr>
              <a:t>C</a:t>
            </a:r>
            <a:r>
              <a:rPr b="0" lang="en-US" sz="4400" strike="noStrike" u="none">
                <a:solidFill>
                  <a:schemeClr val="dk2"/>
                </a:solidFill>
                <a:uFillTx/>
                <a:latin typeface="Grandview"/>
              </a:rPr>
              <a:t>li</a:t>
            </a:r>
            <a:r>
              <a:rPr b="0" lang="en-US" sz="4400" strike="noStrike" u="none">
                <a:solidFill>
                  <a:schemeClr val="dk2"/>
                </a:solidFill>
                <a:uFillTx/>
                <a:latin typeface="Grandview"/>
              </a:rPr>
              <a:t>c</a:t>
            </a:r>
            <a:r>
              <a:rPr b="0" lang="en-US" sz="4400" strike="noStrike" u="none">
                <a:solidFill>
                  <a:schemeClr val="dk2"/>
                </a:solidFill>
                <a:uFillTx/>
                <a:latin typeface="Grandview"/>
              </a:rPr>
              <a:t>k</a:t>
            </a:r>
            <a:r>
              <a:rPr b="0" lang="en-US" sz="4400" strike="noStrike" u="none">
                <a:solidFill>
                  <a:schemeClr val="dk2"/>
                </a:solidFill>
                <a:uFillTx/>
                <a:latin typeface="Grandview"/>
              </a:rPr>
              <a:t> </a:t>
            </a:r>
            <a:r>
              <a:rPr b="0" lang="en-US" sz="4400" strike="noStrike" u="none">
                <a:solidFill>
                  <a:schemeClr val="dk2"/>
                </a:solidFill>
                <a:uFillTx/>
                <a:latin typeface="Grandview"/>
              </a:rPr>
              <a:t>t</a:t>
            </a:r>
            <a:r>
              <a:rPr b="0" lang="en-US" sz="4400" strike="noStrike" u="none">
                <a:solidFill>
                  <a:schemeClr val="dk2"/>
                </a:solidFill>
                <a:uFillTx/>
                <a:latin typeface="Grandview"/>
              </a:rPr>
              <a:t>o</a:t>
            </a:r>
            <a:r>
              <a:rPr b="0" lang="en-US" sz="4400" strike="noStrike" u="none">
                <a:solidFill>
                  <a:schemeClr val="dk2"/>
                </a:solidFill>
                <a:uFillTx/>
                <a:latin typeface="Grandview"/>
              </a:rPr>
              <a:t> </a:t>
            </a:r>
            <a:r>
              <a:rPr b="0" lang="en-US" sz="4400" strike="noStrike" u="none">
                <a:solidFill>
                  <a:schemeClr val="dk2"/>
                </a:solidFill>
                <a:uFillTx/>
                <a:latin typeface="Grandview"/>
              </a:rPr>
              <a:t>e</a:t>
            </a:r>
            <a:r>
              <a:rPr b="0" lang="en-US" sz="4400" strike="noStrike" u="none">
                <a:solidFill>
                  <a:schemeClr val="dk2"/>
                </a:solidFill>
                <a:uFillTx/>
                <a:latin typeface="Grandview"/>
              </a:rPr>
              <a:t>d</a:t>
            </a:r>
            <a:r>
              <a:rPr b="0" lang="en-US" sz="4400" strike="noStrike" u="none">
                <a:solidFill>
                  <a:schemeClr val="dk2"/>
                </a:solidFill>
                <a:uFillTx/>
                <a:latin typeface="Grandview"/>
              </a:rPr>
              <a:t>i</a:t>
            </a:r>
            <a:r>
              <a:rPr b="0" lang="en-US" sz="4400" strike="noStrike" u="none">
                <a:solidFill>
                  <a:schemeClr val="dk2"/>
                </a:solidFill>
                <a:uFillTx/>
                <a:latin typeface="Grandview"/>
              </a:rPr>
              <a:t>t </a:t>
            </a:r>
            <a:r>
              <a:rPr b="0" lang="en-US" sz="4400" strike="noStrike" u="none">
                <a:solidFill>
                  <a:schemeClr val="dk2"/>
                </a:solidFill>
                <a:uFillTx/>
                <a:latin typeface="Grandview"/>
              </a:rPr>
              <a:t>M</a:t>
            </a:r>
            <a:r>
              <a:rPr b="0" lang="en-US" sz="4400" strike="noStrike" u="none">
                <a:solidFill>
                  <a:schemeClr val="dk2"/>
                </a:solidFill>
                <a:uFillTx/>
                <a:latin typeface="Grandview"/>
              </a:rPr>
              <a:t>a</a:t>
            </a:r>
            <a:r>
              <a:rPr b="0" lang="en-US" sz="4400" strike="noStrike" u="none">
                <a:solidFill>
                  <a:schemeClr val="dk2"/>
                </a:solidFill>
                <a:uFillTx/>
                <a:latin typeface="Grandview"/>
              </a:rPr>
              <a:t>s</a:t>
            </a:r>
            <a:r>
              <a:rPr b="0" lang="en-US" sz="4400" strike="noStrike" u="none">
                <a:solidFill>
                  <a:schemeClr val="dk2"/>
                </a:solidFill>
                <a:uFillTx/>
                <a:latin typeface="Grandview"/>
              </a:rPr>
              <a:t>t</a:t>
            </a:r>
            <a:r>
              <a:rPr b="0" lang="en-US" sz="4400" strike="noStrike" u="none">
                <a:solidFill>
                  <a:schemeClr val="dk2"/>
                </a:solidFill>
                <a:uFillTx/>
                <a:latin typeface="Grandview"/>
              </a:rPr>
              <a:t>e</a:t>
            </a:r>
            <a:r>
              <a:rPr b="0" lang="en-US" sz="4400" strike="noStrike" u="none">
                <a:solidFill>
                  <a:schemeClr val="dk2"/>
                </a:solidFill>
                <a:uFillTx/>
                <a:latin typeface="Grandview"/>
              </a:rPr>
              <a:t>r </a:t>
            </a:r>
            <a:r>
              <a:rPr b="0" lang="en-US" sz="4400" strike="noStrike" u="none">
                <a:solidFill>
                  <a:schemeClr val="dk2"/>
                </a:solidFill>
                <a:uFillTx/>
                <a:latin typeface="Grandview"/>
              </a:rPr>
              <a:t>t</a:t>
            </a:r>
            <a:r>
              <a:rPr b="0" lang="en-US" sz="4400" strike="noStrike" u="none">
                <a:solidFill>
                  <a:schemeClr val="dk2"/>
                </a:solidFill>
                <a:uFillTx/>
                <a:latin typeface="Grandview"/>
              </a:rPr>
              <a:t>i</a:t>
            </a:r>
            <a:r>
              <a:rPr b="0" lang="en-US" sz="4400" strike="noStrike" u="none">
                <a:solidFill>
                  <a:schemeClr val="dk2"/>
                </a:solidFill>
                <a:uFillTx/>
                <a:latin typeface="Grandview"/>
              </a:rPr>
              <a:t>t</a:t>
            </a:r>
            <a:r>
              <a:rPr b="0" lang="en-US" sz="4400" strike="noStrike" u="none">
                <a:solidFill>
                  <a:schemeClr val="dk2"/>
                </a:solidFill>
                <a:uFillTx/>
                <a:latin typeface="Grandview"/>
              </a:rPr>
              <a:t>l</a:t>
            </a:r>
            <a:r>
              <a:rPr b="0" lang="en-US" sz="4400" strike="noStrike" u="none">
                <a:solidFill>
                  <a:schemeClr val="dk2"/>
                </a:solidFill>
                <a:uFillTx/>
                <a:latin typeface="Grandview"/>
              </a:rPr>
              <a:t>e</a:t>
            </a:r>
            <a:r>
              <a:rPr b="0" lang="en-US" sz="4400" strike="noStrike" u="none">
                <a:solidFill>
                  <a:schemeClr val="dk2"/>
                </a:solidFill>
                <a:uFillTx/>
                <a:latin typeface="Grandview"/>
              </a:rPr>
              <a:t> </a:t>
            </a:r>
            <a:r>
              <a:rPr b="0" lang="en-US" sz="4400" strike="noStrike" u="none">
                <a:solidFill>
                  <a:schemeClr val="dk2"/>
                </a:solidFill>
                <a:uFillTx/>
                <a:latin typeface="Grandview"/>
              </a:rPr>
              <a:t>s</a:t>
            </a:r>
            <a:r>
              <a:rPr b="0" lang="en-US" sz="4400" strike="noStrike" u="none">
                <a:solidFill>
                  <a:schemeClr val="dk2"/>
                </a:solidFill>
                <a:uFillTx/>
                <a:latin typeface="Grandview"/>
              </a:rPr>
              <a:t>t</a:t>
            </a:r>
            <a:r>
              <a:rPr b="0" lang="en-US" sz="4400" strike="noStrike" u="none">
                <a:solidFill>
                  <a:schemeClr val="dk2"/>
                </a:solidFill>
                <a:uFillTx/>
                <a:latin typeface="Grandview"/>
              </a:rPr>
              <a:t>y</a:t>
            </a:r>
            <a:r>
              <a:rPr b="0" lang="en-US" sz="4400" strike="noStrike" u="none">
                <a:solidFill>
                  <a:schemeClr val="dk2"/>
                </a:solidFill>
                <a:uFillTx/>
                <a:latin typeface="Grandview"/>
              </a:rPr>
              <a:t>l</a:t>
            </a:r>
            <a:r>
              <a:rPr b="0" lang="en-US" sz="4400" strike="noStrike" u="none">
                <a:solidFill>
                  <a:schemeClr val="dk2"/>
                </a:solidFill>
                <a:uFillTx/>
                <a:latin typeface="Grandview"/>
              </a:rPr>
              <a:t>e</a:t>
            </a:r>
            <a:endParaRPr b="0" lang="en-US" sz="4400" strike="noStrike" u="none">
              <a:solidFill>
                <a:schemeClr val="dk1"/>
              </a:solidFill>
              <a:uFillTx/>
              <a:latin typeface="Grandview"/>
            </a:endParaRPr>
          </a:p>
        </p:txBody>
      </p:sp>
      <p:sp>
        <p:nvSpPr>
          <p:cNvPr id="369" name="PlaceHolder 2"/>
          <p:cNvSpPr>
            <a:spLocks noGrp="1"/>
          </p:cNvSpPr>
          <p:nvPr>
            <p:ph type="body"/>
          </p:nvPr>
        </p:nvSpPr>
        <p:spPr>
          <a:xfrm>
            <a:off x="691200" y="2331360"/>
            <a:ext cx="4962960" cy="539640"/>
          </a:xfrm>
          <a:prstGeom prst="rect">
            <a:avLst/>
          </a:prstGeom>
          <a:noFill/>
          <a:ln w="0">
            <a:noFill/>
          </a:ln>
        </p:spPr>
        <p:txBody>
          <a:bodyPr lIns="91440" rIns="91440" tIns="45720" bIns="45720" anchor="b">
            <a:noAutofit/>
          </a:bodyPr>
          <a:p>
            <a:pPr indent="0" defTabSz="914400">
              <a:lnSpc>
                <a:spcPct val="110000"/>
              </a:lnSpc>
              <a:spcBef>
                <a:spcPts val="1001"/>
              </a:spcBef>
              <a:buNone/>
              <a:tabLst>
                <a:tab algn="l" pos="0"/>
              </a:tabLst>
            </a:pPr>
            <a:r>
              <a:rPr b="0" i="1" lang="en-US" sz="2400" strike="noStrike" u="none">
                <a:solidFill>
                  <a:schemeClr val="dk2"/>
                </a:solidFill>
                <a:uFillTx/>
                <a:latin typeface="Grandview"/>
              </a:rPr>
              <a:t>Click to edit Master text styles</a:t>
            </a:r>
            <a:endParaRPr b="0" lang="en-US" sz="2400" strike="noStrike" u="none">
              <a:solidFill>
                <a:schemeClr val="dk2"/>
              </a:solidFill>
              <a:uFillTx/>
              <a:latin typeface="Grandview"/>
            </a:endParaRPr>
          </a:p>
        </p:txBody>
      </p:sp>
      <p:sp>
        <p:nvSpPr>
          <p:cNvPr id="370" name="PlaceHolder 3"/>
          <p:cNvSpPr>
            <a:spLocks noGrp="1"/>
          </p:cNvSpPr>
          <p:nvPr>
            <p:ph type="body"/>
          </p:nvPr>
        </p:nvSpPr>
        <p:spPr>
          <a:xfrm>
            <a:off x="691200" y="2954520"/>
            <a:ext cx="4962960" cy="2790000"/>
          </a:xfrm>
          <a:prstGeom prst="rect">
            <a:avLst/>
          </a:prstGeom>
          <a:noFill/>
          <a:ln w="0">
            <a:noFill/>
          </a:ln>
        </p:spPr>
        <p:txBody>
          <a:bodyPr lIns="91440" rIns="91440" tIns="45720" bIns="45720" anchor="t">
            <a:noAutofit/>
          </a:bodyPr>
          <a:p>
            <a:pPr marL="228600" indent="-228600" defTabSz="914400">
              <a:lnSpc>
                <a:spcPct val="110000"/>
              </a:lnSpc>
              <a:spcBef>
                <a:spcPts val="1001"/>
              </a:spcBef>
              <a:buClr>
                <a:srgbClr val="7aa6b4"/>
              </a:buClr>
              <a:buSzPct val="75000"/>
              <a:buFont typeface="Wingdings" charset="2"/>
              <a:buChar char=""/>
            </a:pPr>
            <a:r>
              <a:rPr b="0" lang="en-US" sz="2000" strike="noStrike" u="none">
                <a:solidFill>
                  <a:schemeClr val="dk2"/>
                </a:solidFill>
                <a:uFillTx/>
                <a:latin typeface="Grandview"/>
              </a:rPr>
              <a:t>Click to edit Master text styles</a:t>
            </a:r>
            <a:endParaRPr b="0" lang="en-US" sz="2000" strike="noStrike" u="none">
              <a:solidFill>
                <a:schemeClr val="dk2"/>
              </a:solidFill>
              <a:uFillTx/>
              <a:latin typeface="Grandview"/>
            </a:endParaRPr>
          </a:p>
          <a:p>
            <a:pPr lvl="1" marL="457200" indent="-228600" defTabSz="914400">
              <a:lnSpc>
                <a:spcPct val="110000"/>
              </a:lnSpc>
              <a:spcBef>
                <a:spcPts val="499"/>
              </a:spcBef>
              <a:buClr>
                <a:srgbClr val="7aa6b4"/>
              </a:buClr>
              <a:buSzPct val="75000"/>
              <a:buFont typeface="Wingdings" charset="2"/>
              <a:buChar char=""/>
            </a:pPr>
            <a:r>
              <a:rPr b="0" lang="en-US" sz="1800" strike="noStrike" u="none">
                <a:solidFill>
                  <a:schemeClr val="dk2"/>
                </a:solidFill>
                <a:uFillTx/>
                <a:latin typeface="Grandview"/>
              </a:rPr>
              <a:t>Second level</a:t>
            </a:r>
            <a:endParaRPr b="0" lang="en-US" sz="1800" strike="noStrike" u="none">
              <a:solidFill>
                <a:schemeClr val="dk2"/>
              </a:solidFill>
              <a:uFillTx/>
              <a:latin typeface="Grandview"/>
            </a:endParaRPr>
          </a:p>
          <a:p>
            <a:pPr lvl="2" marL="685800" indent="-228600" defTabSz="914400">
              <a:lnSpc>
                <a:spcPct val="110000"/>
              </a:lnSpc>
              <a:spcBef>
                <a:spcPts val="499"/>
              </a:spcBef>
              <a:buClr>
                <a:srgbClr val="7aa6b4"/>
              </a:buClr>
              <a:buSzPct val="75000"/>
              <a:buFont typeface="Wingdings" charset="2"/>
              <a:buChar char=""/>
            </a:pPr>
            <a:r>
              <a:rPr b="0" lang="en-US" sz="1600" strike="noStrike" u="none">
                <a:solidFill>
                  <a:schemeClr val="dk2"/>
                </a:solidFill>
                <a:uFillTx/>
                <a:latin typeface="Grandview"/>
              </a:rPr>
              <a:t>Third level</a:t>
            </a:r>
            <a:endParaRPr b="0" lang="en-US" sz="1600" strike="noStrike" u="none">
              <a:solidFill>
                <a:schemeClr val="dk2"/>
              </a:solidFill>
              <a:uFillTx/>
              <a:latin typeface="Grandview"/>
            </a:endParaRPr>
          </a:p>
          <a:p>
            <a:pPr lvl="3" marL="914400" indent="-228600" defTabSz="914400">
              <a:lnSpc>
                <a:spcPct val="110000"/>
              </a:lnSpc>
              <a:spcBef>
                <a:spcPts val="499"/>
              </a:spcBef>
              <a:buClr>
                <a:srgbClr val="7aa6b4"/>
              </a:buClr>
              <a:buSzPct val="75000"/>
              <a:buFont typeface="Wingdings" charset="2"/>
              <a:buChar char=""/>
            </a:pPr>
            <a:r>
              <a:rPr b="0" lang="en-US" sz="1400" strike="noStrike" u="none">
                <a:solidFill>
                  <a:schemeClr val="dk2"/>
                </a:solidFill>
                <a:uFillTx/>
                <a:latin typeface="Grandview"/>
              </a:rPr>
              <a:t>Fourth level</a:t>
            </a:r>
            <a:endParaRPr b="0" lang="en-US" sz="1400" strike="noStrike" u="none">
              <a:solidFill>
                <a:schemeClr val="dk2"/>
              </a:solidFill>
              <a:uFillTx/>
              <a:latin typeface="Grandview"/>
            </a:endParaRPr>
          </a:p>
          <a:p>
            <a:pPr lvl="4" marL="1143000" indent="-228600" defTabSz="914400">
              <a:lnSpc>
                <a:spcPct val="110000"/>
              </a:lnSpc>
              <a:spcBef>
                <a:spcPts val="499"/>
              </a:spcBef>
              <a:buClr>
                <a:srgbClr val="7aa6b4"/>
              </a:buClr>
              <a:buSzPct val="75000"/>
              <a:buFont typeface="Wingdings" charset="2"/>
              <a:buChar char=""/>
            </a:pPr>
            <a:r>
              <a:rPr b="0" lang="en-US" sz="1400" strike="noStrike" u="none">
                <a:solidFill>
                  <a:schemeClr val="dk2"/>
                </a:solidFill>
                <a:uFillTx/>
                <a:latin typeface="Grandview"/>
              </a:rPr>
              <a:t>Fifth level</a:t>
            </a:r>
            <a:endParaRPr b="0" lang="en-US" sz="1400" strike="noStrike" u="none">
              <a:solidFill>
                <a:schemeClr val="dk2"/>
              </a:solidFill>
              <a:uFillTx/>
              <a:latin typeface="Grandview"/>
            </a:endParaRPr>
          </a:p>
        </p:txBody>
      </p:sp>
      <p:sp>
        <p:nvSpPr>
          <p:cNvPr id="371" name="PlaceHolder 4"/>
          <p:cNvSpPr>
            <a:spLocks noGrp="1"/>
          </p:cNvSpPr>
          <p:nvPr>
            <p:ph type="body"/>
          </p:nvPr>
        </p:nvSpPr>
        <p:spPr>
          <a:xfrm>
            <a:off x="6103440" y="2331360"/>
            <a:ext cx="4899960" cy="539640"/>
          </a:xfrm>
          <a:prstGeom prst="rect">
            <a:avLst/>
          </a:prstGeom>
          <a:noFill/>
          <a:ln w="0">
            <a:noFill/>
          </a:ln>
        </p:spPr>
        <p:txBody>
          <a:bodyPr lIns="91440" rIns="91440" tIns="45720" bIns="45720" anchor="b">
            <a:noAutofit/>
          </a:bodyPr>
          <a:p>
            <a:pPr indent="0" defTabSz="914400">
              <a:lnSpc>
                <a:spcPct val="110000"/>
              </a:lnSpc>
              <a:spcBef>
                <a:spcPts val="1001"/>
              </a:spcBef>
              <a:buNone/>
              <a:tabLst>
                <a:tab algn="l" pos="0"/>
              </a:tabLst>
            </a:pPr>
            <a:r>
              <a:rPr b="0" i="1" lang="en-US" sz="2400" strike="noStrike" u="none">
                <a:solidFill>
                  <a:schemeClr val="dk2"/>
                </a:solidFill>
                <a:uFillTx/>
                <a:latin typeface="Grandview"/>
              </a:rPr>
              <a:t>Click to edit Master text styles</a:t>
            </a:r>
            <a:endParaRPr b="0" lang="en-US" sz="2400" strike="noStrike" u="none">
              <a:solidFill>
                <a:schemeClr val="dk2"/>
              </a:solidFill>
              <a:uFillTx/>
              <a:latin typeface="Grandview"/>
            </a:endParaRPr>
          </a:p>
        </p:txBody>
      </p:sp>
      <p:sp>
        <p:nvSpPr>
          <p:cNvPr id="372" name="PlaceHolder 5"/>
          <p:cNvSpPr>
            <a:spLocks noGrp="1"/>
          </p:cNvSpPr>
          <p:nvPr>
            <p:ph type="body"/>
          </p:nvPr>
        </p:nvSpPr>
        <p:spPr>
          <a:xfrm>
            <a:off x="6103440" y="2954520"/>
            <a:ext cx="4899960" cy="2790000"/>
          </a:xfrm>
          <a:prstGeom prst="rect">
            <a:avLst/>
          </a:prstGeom>
          <a:noFill/>
          <a:ln w="0">
            <a:noFill/>
          </a:ln>
        </p:spPr>
        <p:txBody>
          <a:bodyPr lIns="91440" rIns="91440" tIns="45720" bIns="45720" anchor="t">
            <a:noAutofit/>
          </a:bodyPr>
          <a:p>
            <a:pPr marL="228600" indent="-228600" defTabSz="914400">
              <a:lnSpc>
                <a:spcPct val="110000"/>
              </a:lnSpc>
              <a:spcBef>
                <a:spcPts val="1001"/>
              </a:spcBef>
              <a:buClr>
                <a:srgbClr val="7aa6b4"/>
              </a:buClr>
              <a:buSzPct val="75000"/>
              <a:buFont typeface="Wingdings" charset="2"/>
              <a:buChar char=""/>
            </a:pPr>
            <a:r>
              <a:rPr b="0" lang="en-US" sz="2000" strike="noStrike" u="none">
                <a:solidFill>
                  <a:schemeClr val="dk2"/>
                </a:solidFill>
                <a:uFillTx/>
                <a:latin typeface="Grandview"/>
              </a:rPr>
              <a:t>Click to edit Master text styles</a:t>
            </a:r>
            <a:endParaRPr b="0" lang="en-US" sz="2000" strike="noStrike" u="none">
              <a:solidFill>
                <a:schemeClr val="dk2"/>
              </a:solidFill>
              <a:uFillTx/>
              <a:latin typeface="Grandview"/>
            </a:endParaRPr>
          </a:p>
          <a:p>
            <a:pPr lvl="1" marL="457200" indent="-228600" defTabSz="914400">
              <a:lnSpc>
                <a:spcPct val="110000"/>
              </a:lnSpc>
              <a:spcBef>
                <a:spcPts val="499"/>
              </a:spcBef>
              <a:buClr>
                <a:srgbClr val="7aa6b4"/>
              </a:buClr>
              <a:buSzPct val="75000"/>
              <a:buFont typeface="Wingdings" charset="2"/>
              <a:buChar char=""/>
            </a:pPr>
            <a:r>
              <a:rPr b="0" lang="en-US" sz="1800" strike="noStrike" u="none">
                <a:solidFill>
                  <a:schemeClr val="dk2"/>
                </a:solidFill>
                <a:uFillTx/>
                <a:latin typeface="Grandview"/>
              </a:rPr>
              <a:t>Second level</a:t>
            </a:r>
            <a:endParaRPr b="0" lang="en-US" sz="1800" strike="noStrike" u="none">
              <a:solidFill>
                <a:schemeClr val="dk2"/>
              </a:solidFill>
              <a:uFillTx/>
              <a:latin typeface="Grandview"/>
            </a:endParaRPr>
          </a:p>
          <a:p>
            <a:pPr lvl="2" marL="685800" indent="-228600" defTabSz="914400">
              <a:lnSpc>
                <a:spcPct val="110000"/>
              </a:lnSpc>
              <a:spcBef>
                <a:spcPts val="499"/>
              </a:spcBef>
              <a:buClr>
                <a:srgbClr val="7aa6b4"/>
              </a:buClr>
              <a:buSzPct val="75000"/>
              <a:buFont typeface="Wingdings" charset="2"/>
              <a:buChar char=""/>
            </a:pPr>
            <a:r>
              <a:rPr b="0" lang="en-US" sz="1600" strike="noStrike" u="none">
                <a:solidFill>
                  <a:schemeClr val="dk2"/>
                </a:solidFill>
                <a:uFillTx/>
                <a:latin typeface="Grandview"/>
              </a:rPr>
              <a:t>Third level</a:t>
            </a:r>
            <a:endParaRPr b="0" lang="en-US" sz="1600" strike="noStrike" u="none">
              <a:solidFill>
                <a:schemeClr val="dk2"/>
              </a:solidFill>
              <a:uFillTx/>
              <a:latin typeface="Grandview"/>
            </a:endParaRPr>
          </a:p>
          <a:p>
            <a:pPr lvl="3" marL="914400" indent="-228600" defTabSz="914400">
              <a:lnSpc>
                <a:spcPct val="110000"/>
              </a:lnSpc>
              <a:spcBef>
                <a:spcPts val="499"/>
              </a:spcBef>
              <a:buClr>
                <a:srgbClr val="7aa6b4"/>
              </a:buClr>
              <a:buSzPct val="75000"/>
              <a:buFont typeface="Wingdings" charset="2"/>
              <a:buChar char=""/>
            </a:pPr>
            <a:r>
              <a:rPr b="0" lang="en-US" sz="1400" strike="noStrike" u="none">
                <a:solidFill>
                  <a:schemeClr val="dk2"/>
                </a:solidFill>
                <a:uFillTx/>
                <a:latin typeface="Grandview"/>
              </a:rPr>
              <a:t>Fourth level</a:t>
            </a:r>
            <a:endParaRPr b="0" lang="en-US" sz="1400" strike="noStrike" u="none">
              <a:solidFill>
                <a:schemeClr val="dk2"/>
              </a:solidFill>
              <a:uFillTx/>
              <a:latin typeface="Grandview"/>
            </a:endParaRPr>
          </a:p>
          <a:p>
            <a:pPr lvl="4" marL="1143000" indent="-228600" defTabSz="914400">
              <a:lnSpc>
                <a:spcPct val="110000"/>
              </a:lnSpc>
              <a:spcBef>
                <a:spcPts val="499"/>
              </a:spcBef>
              <a:buClr>
                <a:srgbClr val="7aa6b4"/>
              </a:buClr>
              <a:buSzPct val="75000"/>
              <a:buFont typeface="Wingdings" charset="2"/>
              <a:buChar char=""/>
            </a:pPr>
            <a:r>
              <a:rPr b="0" lang="en-US" sz="1400" strike="noStrike" u="none">
                <a:solidFill>
                  <a:schemeClr val="dk2"/>
                </a:solidFill>
                <a:uFillTx/>
                <a:latin typeface="Grandview"/>
              </a:rPr>
              <a:t>Fifth level</a:t>
            </a:r>
            <a:endParaRPr b="0" lang="en-US" sz="1400" strike="noStrike" u="none">
              <a:solidFill>
                <a:schemeClr val="dk2"/>
              </a:solidFill>
              <a:uFillTx/>
              <a:latin typeface="Grandview"/>
            </a:endParaRPr>
          </a:p>
        </p:txBody>
      </p:sp>
      <p:sp>
        <p:nvSpPr>
          <p:cNvPr id="373" name="PlaceHolder 6"/>
          <p:cNvSpPr>
            <a:spLocks noGrp="1"/>
          </p:cNvSpPr>
          <p:nvPr>
            <p:ph type="dt" idx="19"/>
          </p:nvPr>
        </p:nvSpPr>
        <p:spPr>
          <a:xfrm>
            <a:off x="683640" y="6215760"/>
            <a:ext cx="3843360" cy="416880"/>
          </a:xfrm>
          <a:prstGeom prst="rect">
            <a:avLst/>
          </a:prstGeom>
          <a:noFill/>
          <a:ln w="0">
            <a:noFill/>
          </a:ln>
        </p:spPr>
        <p:txBody>
          <a:bodyPr lIns="91440" rIns="91440" tIns="45720" bIns="45720" anchor="ctr">
            <a:noAutofit/>
          </a:bodyPr>
          <a:lstStyle>
            <a:lvl1pPr indent="0" defTabSz="914400">
              <a:lnSpc>
                <a:spcPct val="100000"/>
              </a:lnSpc>
              <a:buNone/>
              <a:defRPr b="0" lang="en-US" sz="900" strike="noStrike" u="none">
                <a:solidFill>
                  <a:schemeClr val="dk1">
                    <a:tint val="75000"/>
                  </a:schemeClr>
                </a:solidFill>
                <a:uFillTx/>
                <a:latin typeface="Grandview"/>
              </a:defRPr>
            </a:lvl1pPr>
          </a:lstStyle>
          <a:p>
            <a:pPr indent="0" defTabSz="914400">
              <a:lnSpc>
                <a:spcPct val="100000"/>
              </a:lnSpc>
              <a:buNone/>
            </a:pPr>
            <a:r>
              <a:rPr b="0" lang="en-US" sz="900" strike="noStrike" u="none">
                <a:solidFill>
                  <a:schemeClr val="dk1">
                    <a:tint val="75000"/>
                  </a:schemeClr>
                </a:solidFill>
                <a:uFillTx/>
                <a:latin typeface="Grandview"/>
              </a:rPr>
              <a:t> </a:t>
            </a:r>
            <a:endParaRPr b="0" lang="en-US" sz="900" strike="noStrike" u="none">
              <a:solidFill>
                <a:srgbClr val="000000"/>
              </a:solidFill>
              <a:uFillTx/>
              <a:latin typeface="Times New Roman"/>
            </a:endParaRPr>
          </a:p>
        </p:txBody>
      </p:sp>
      <p:sp>
        <p:nvSpPr>
          <p:cNvPr id="374" name="PlaceHolder 7"/>
          <p:cNvSpPr>
            <a:spLocks noGrp="1"/>
          </p:cNvSpPr>
          <p:nvPr>
            <p:ph type="ftr" idx="20"/>
          </p:nvPr>
        </p:nvSpPr>
        <p:spPr>
          <a:xfrm>
            <a:off x="691200" y="236520"/>
            <a:ext cx="4114440" cy="416880"/>
          </a:xfrm>
          <a:prstGeom prst="rect">
            <a:avLst/>
          </a:prstGeom>
          <a:noFill/>
          <a:ln w="0">
            <a:noFill/>
          </a:ln>
        </p:spPr>
        <p:txBody>
          <a:bodyPr lIns="91440" rIns="91440" tIns="45720" bIns="45720" anchor="ctr">
            <a:noAutofit/>
          </a:bodyPr>
          <a:lstStyle>
            <a:lvl1pPr indent="0" algn="ctr">
              <a:buNone/>
              <a:defRPr b="0" lang="en-US" sz="1400" strike="noStrike" u="none">
                <a:solidFill>
                  <a:srgbClr val="000000"/>
                </a:solidFill>
                <a:uFillTx/>
                <a:latin typeface="Times New Roman"/>
              </a:defRPr>
            </a:lvl1pPr>
          </a:lstStyle>
          <a:p>
            <a:pPr indent="0" algn="ctr">
              <a:buNone/>
            </a:pPr>
            <a:r>
              <a:rPr b="0" lang="en-US" sz="1400" strike="noStrike" u="none">
                <a:solidFill>
                  <a:srgbClr val="000000"/>
                </a:solidFill>
                <a:uFillTx/>
                <a:latin typeface="Times New Roman"/>
              </a:rPr>
              <a:t> </a:t>
            </a:r>
            <a:endParaRPr b="0" lang="en-US" sz="1400" strike="noStrike" u="none">
              <a:solidFill>
                <a:srgbClr val="000000"/>
              </a:solidFill>
              <a:uFillTx/>
              <a:latin typeface="Times New Roman"/>
            </a:endParaRPr>
          </a:p>
        </p:txBody>
      </p:sp>
      <p:sp>
        <p:nvSpPr>
          <p:cNvPr id="375" name="PlaceHolder 8"/>
          <p:cNvSpPr>
            <a:spLocks noGrp="1"/>
          </p:cNvSpPr>
          <p:nvPr>
            <p:ph type="sldNum" idx="21"/>
          </p:nvPr>
        </p:nvSpPr>
        <p:spPr>
          <a:xfrm>
            <a:off x="11003760" y="6215760"/>
            <a:ext cx="978840" cy="416880"/>
          </a:xfrm>
          <a:prstGeom prst="rect">
            <a:avLst/>
          </a:prstGeom>
          <a:noFill/>
          <a:ln w="0">
            <a:noFill/>
          </a:ln>
        </p:spPr>
        <p:txBody>
          <a:bodyPr lIns="91440" rIns="91440" tIns="45720" bIns="45720" anchor="ctr">
            <a:noAutofit/>
          </a:bodyPr>
          <a:lstStyle>
            <a:lvl1pPr indent="0" algn="ctr" defTabSz="914400">
              <a:lnSpc>
                <a:spcPct val="100000"/>
              </a:lnSpc>
              <a:buNone/>
              <a:defRPr b="0" lang="en-US" sz="900" strike="noStrike" u="none">
                <a:solidFill>
                  <a:schemeClr val="dk1">
                    <a:tint val="75000"/>
                  </a:schemeClr>
                </a:solidFill>
                <a:uFillTx/>
                <a:latin typeface="Grandview"/>
              </a:defRPr>
            </a:lvl1pPr>
          </a:lstStyle>
          <a:p>
            <a:pPr indent="0" algn="ctr" defTabSz="914400">
              <a:lnSpc>
                <a:spcPct val="100000"/>
              </a:lnSpc>
              <a:buNone/>
            </a:pPr>
            <a:fld id="{1B421F28-7725-4C3C-A129-7237A2C8BBA2}" type="slidenum">
              <a:rPr b="0" lang="en-US" sz="900" strike="noStrike" u="none">
                <a:solidFill>
                  <a:schemeClr val="dk1">
                    <a:tint val="75000"/>
                  </a:schemeClr>
                </a:solidFill>
                <a:uFillTx/>
                <a:latin typeface="Grandview"/>
              </a:rPr>
              <a:t>1</a:t>
            </a:fld>
            <a:endParaRPr b="0" lang="en-US" sz="900" strike="noStrike" u="none">
              <a:solidFill>
                <a:srgbClr val="000000"/>
              </a:solidFill>
              <a:uFillTx/>
              <a:latin typeface="Times New Roman"/>
            </a:endParaRPr>
          </a:p>
        </p:txBody>
      </p:sp>
    </p:spTree>
  </p:cSld>
  <p:clrMap bg1="lt1" tx1="dk1" bg2="lt2" tx2="dk2" accent1="accent1" accent2="accent2" accent3="accent3" accent4="accent4" accent5="accent5" accent6="accent6" hlink="hlink" folHlink="folHlink"/>
  <p:sldLayoutIdLst>
    <p:sldLayoutId id="2147483661" r:id="rId2"/>
  </p:sldLayoutIdLst>
</p:sldMaster>
</file>

<file path=ppt/slideMasters/slideMaster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376" name="Group 38">
            <a:extLst>
              <a:ext uri="{C183D7F6-B498-43B3-948B-1728B52AA6E4}">
                <adec:decorative xmlns:adec="http://schemas.microsoft.com/office/drawing/2017/decorative" val="1"/>
              </a:ext>
            </a:extLst>
          </p:cNvPr>
          <p:cNvGrpSpPr/>
          <p:nvPr/>
        </p:nvGrpSpPr>
        <p:grpSpPr>
          <a:xfrm>
            <a:off x="-6120" y="0"/>
            <a:ext cx="12214440" cy="6857640"/>
            <a:chOff x="-6120" y="0"/>
            <a:chExt cx="12214440" cy="6857640"/>
          </a:xfrm>
        </p:grpSpPr>
        <p:cxnSp>
          <p:nvCxnSpPr>
            <p:cNvPr id="377" name="Straight Connector 39"/>
            <p:cNvCxnSpPr/>
            <p:nvPr/>
          </p:nvCxnSpPr>
          <p:spPr>
            <a:xfrm>
              <a:off x="-6120" y="6686280"/>
              <a:ext cx="12192120" cy="360"/>
            </a:xfrm>
            <a:prstGeom prst="straightConnector1">
              <a:avLst/>
            </a:prstGeom>
            <a:ln w="12700">
              <a:solidFill>
                <a:srgbClr val="bcbcbc">
                  <a:alpha val="30000"/>
                </a:srgbClr>
              </a:solidFill>
              <a:prstDash val="sysDot"/>
            </a:ln>
          </p:spPr>
        </p:cxnSp>
        <p:cxnSp>
          <p:nvCxnSpPr>
            <p:cNvPr id="378" name="Straight Connector 40"/>
            <p:cNvCxnSpPr/>
            <p:nvPr/>
          </p:nvCxnSpPr>
          <p:spPr>
            <a:xfrm>
              <a:off x="0" y="0"/>
              <a:ext cx="360" cy="6858000"/>
            </a:xfrm>
            <a:prstGeom prst="straightConnector1">
              <a:avLst/>
            </a:prstGeom>
            <a:ln w="12700">
              <a:solidFill>
                <a:srgbClr val="bcbcbc">
                  <a:alpha val="30000"/>
                </a:srgbClr>
              </a:solidFill>
              <a:prstDash val="sysDot"/>
            </a:ln>
          </p:spPr>
        </p:cxnSp>
        <p:cxnSp>
          <p:nvCxnSpPr>
            <p:cNvPr id="379" name="Straight Connector 41"/>
            <p:cNvCxnSpPr/>
            <p:nvPr/>
          </p:nvCxnSpPr>
          <p:spPr>
            <a:xfrm>
              <a:off x="11993040" y="0"/>
              <a:ext cx="360" cy="6858000"/>
            </a:xfrm>
            <a:prstGeom prst="straightConnector1">
              <a:avLst/>
            </a:prstGeom>
            <a:ln w="12700">
              <a:solidFill>
                <a:srgbClr val="bcbcbc">
                  <a:alpha val="30000"/>
                </a:srgbClr>
              </a:solidFill>
              <a:prstDash val="sysDot"/>
            </a:ln>
          </p:spPr>
        </p:cxnSp>
        <p:cxnSp>
          <p:nvCxnSpPr>
            <p:cNvPr id="380" name="Straight Connector 42"/>
            <p:cNvCxnSpPr/>
            <p:nvPr/>
          </p:nvCxnSpPr>
          <p:spPr>
            <a:xfrm>
              <a:off x="192240" y="0"/>
              <a:ext cx="360" cy="6858000"/>
            </a:xfrm>
            <a:prstGeom prst="straightConnector1">
              <a:avLst/>
            </a:prstGeom>
            <a:ln w="12700">
              <a:solidFill>
                <a:srgbClr val="bcbcbc">
                  <a:alpha val="30000"/>
                </a:srgbClr>
              </a:solidFill>
              <a:prstDash val="sysDot"/>
            </a:ln>
          </p:spPr>
        </p:cxnSp>
        <p:cxnSp>
          <p:nvCxnSpPr>
            <p:cNvPr id="381" name="Straight Connector 43"/>
            <p:cNvCxnSpPr/>
            <p:nvPr/>
          </p:nvCxnSpPr>
          <p:spPr>
            <a:xfrm>
              <a:off x="1175760" y="0"/>
              <a:ext cx="360" cy="6858000"/>
            </a:xfrm>
            <a:prstGeom prst="straightConnector1">
              <a:avLst/>
            </a:prstGeom>
            <a:ln w="12700">
              <a:solidFill>
                <a:srgbClr val="bcbcbc">
                  <a:alpha val="30000"/>
                </a:srgbClr>
              </a:solidFill>
              <a:prstDash val="sysDot"/>
            </a:ln>
          </p:spPr>
        </p:cxnSp>
        <p:cxnSp>
          <p:nvCxnSpPr>
            <p:cNvPr id="382" name="Straight Connector 44"/>
            <p:cNvCxnSpPr/>
            <p:nvPr/>
          </p:nvCxnSpPr>
          <p:spPr>
            <a:xfrm>
              <a:off x="2159280" y="0"/>
              <a:ext cx="360" cy="6858000"/>
            </a:xfrm>
            <a:prstGeom prst="straightConnector1">
              <a:avLst/>
            </a:prstGeom>
            <a:ln w="12700">
              <a:solidFill>
                <a:srgbClr val="bcbcbc">
                  <a:alpha val="30000"/>
                </a:srgbClr>
              </a:solidFill>
              <a:prstDash val="sysDot"/>
            </a:ln>
          </p:spPr>
        </p:cxnSp>
        <p:cxnSp>
          <p:nvCxnSpPr>
            <p:cNvPr id="383" name="Straight Connector 47"/>
            <p:cNvCxnSpPr/>
            <p:nvPr/>
          </p:nvCxnSpPr>
          <p:spPr>
            <a:xfrm>
              <a:off x="3142440" y="0"/>
              <a:ext cx="360" cy="6858000"/>
            </a:xfrm>
            <a:prstGeom prst="straightConnector1">
              <a:avLst/>
            </a:prstGeom>
            <a:ln w="12700">
              <a:solidFill>
                <a:srgbClr val="bcbcbc">
                  <a:alpha val="30000"/>
                </a:srgbClr>
              </a:solidFill>
              <a:prstDash val="sysDot"/>
            </a:ln>
          </p:spPr>
        </p:cxnSp>
        <p:cxnSp>
          <p:nvCxnSpPr>
            <p:cNvPr id="384" name="Straight Connector 48"/>
            <p:cNvCxnSpPr/>
            <p:nvPr/>
          </p:nvCxnSpPr>
          <p:spPr>
            <a:xfrm>
              <a:off x="4125960" y="0"/>
              <a:ext cx="360" cy="6858000"/>
            </a:xfrm>
            <a:prstGeom prst="straightConnector1">
              <a:avLst/>
            </a:prstGeom>
            <a:ln w="12700">
              <a:solidFill>
                <a:srgbClr val="bcbcbc">
                  <a:alpha val="30000"/>
                </a:srgbClr>
              </a:solidFill>
              <a:prstDash val="sysDot"/>
            </a:ln>
          </p:spPr>
        </p:cxnSp>
        <p:cxnSp>
          <p:nvCxnSpPr>
            <p:cNvPr id="385" name="Straight Connector 49"/>
            <p:cNvCxnSpPr/>
            <p:nvPr/>
          </p:nvCxnSpPr>
          <p:spPr>
            <a:xfrm>
              <a:off x="5109480" y="0"/>
              <a:ext cx="360" cy="6858000"/>
            </a:xfrm>
            <a:prstGeom prst="straightConnector1">
              <a:avLst/>
            </a:prstGeom>
            <a:ln w="12700">
              <a:solidFill>
                <a:srgbClr val="bcbcbc">
                  <a:alpha val="30000"/>
                </a:srgbClr>
              </a:solidFill>
              <a:prstDash val="sysDot"/>
            </a:ln>
          </p:spPr>
        </p:cxnSp>
        <p:cxnSp>
          <p:nvCxnSpPr>
            <p:cNvPr id="386" name="Straight Connector 50"/>
            <p:cNvCxnSpPr/>
            <p:nvPr/>
          </p:nvCxnSpPr>
          <p:spPr>
            <a:xfrm>
              <a:off x="6092640" y="0"/>
              <a:ext cx="360" cy="6858000"/>
            </a:xfrm>
            <a:prstGeom prst="straightConnector1">
              <a:avLst/>
            </a:prstGeom>
            <a:ln w="12700">
              <a:solidFill>
                <a:srgbClr val="bcbcbc">
                  <a:alpha val="30000"/>
                </a:srgbClr>
              </a:solidFill>
              <a:prstDash val="sysDot"/>
            </a:ln>
          </p:spPr>
        </p:cxnSp>
        <p:cxnSp>
          <p:nvCxnSpPr>
            <p:cNvPr id="387" name="Straight Connector 51"/>
            <p:cNvCxnSpPr/>
            <p:nvPr/>
          </p:nvCxnSpPr>
          <p:spPr>
            <a:xfrm>
              <a:off x="7076160" y="0"/>
              <a:ext cx="360" cy="6858000"/>
            </a:xfrm>
            <a:prstGeom prst="straightConnector1">
              <a:avLst/>
            </a:prstGeom>
            <a:ln w="12700">
              <a:solidFill>
                <a:srgbClr val="bcbcbc">
                  <a:alpha val="30000"/>
                </a:srgbClr>
              </a:solidFill>
              <a:prstDash val="sysDot"/>
            </a:ln>
          </p:spPr>
        </p:cxnSp>
        <p:cxnSp>
          <p:nvCxnSpPr>
            <p:cNvPr id="388" name="Straight Connector 52"/>
            <p:cNvCxnSpPr/>
            <p:nvPr/>
          </p:nvCxnSpPr>
          <p:spPr>
            <a:xfrm>
              <a:off x="8059680" y="0"/>
              <a:ext cx="360" cy="6858000"/>
            </a:xfrm>
            <a:prstGeom prst="straightConnector1">
              <a:avLst/>
            </a:prstGeom>
            <a:ln w="12700">
              <a:solidFill>
                <a:srgbClr val="bcbcbc">
                  <a:alpha val="30000"/>
                </a:srgbClr>
              </a:solidFill>
              <a:prstDash val="sysDot"/>
            </a:ln>
          </p:spPr>
        </p:cxnSp>
        <p:cxnSp>
          <p:nvCxnSpPr>
            <p:cNvPr id="389" name="Straight Connector 53"/>
            <p:cNvCxnSpPr/>
            <p:nvPr/>
          </p:nvCxnSpPr>
          <p:spPr>
            <a:xfrm>
              <a:off x="9042840" y="0"/>
              <a:ext cx="360" cy="6858000"/>
            </a:xfrm>
            <a:prstGeom prst="straightConnector1">
              <a:avLst/>
            </a:prstGeom>
            <a:ln w="12700">
              <a:solidFill>
                <a:srgbClr val="bcbcbc">
                  <a:alpha val="30000"/>
                </a:srgbClr>
              </a:solidFill>
              <a:prstDash val="sysDot"/>
            </a:ln>
          </p:spPr>
        </p:cxnSp>
        <p:cxnSp>
          <p:nvCxnSpPr>
            <p:cNvPr id="390" name="Straight Connector 54"/>
            <p:cNvCxnSpPr/>
            <p:nvPr/>
          </p:nvCxnSpPr>
          <p:spPr>
            <a:xfrm>
              <a:off x="10026360" y="0"/>
              <a:ext cx="360" cy="6858000"/>
            </a:xfrm>
            <a:prstGeom prst="straightConnector1">
              <a:avLst/>
            </a:prstGeom>
            <a:ln w="12700">
              <a:solidFill>
                <a:srgbClr val="bcbcbc">
                  <a:alpha val="30000"/>
                </a:srgbClr>
              </a:solidFill>
              <a:prstDash val="sysDot"/>
            </a:ln>
          </p:spPr>
        </p:cxnSp>
        <p:cxnSp>
          <p:nvCxnSpPr>
            <p:cNvPr id="391" name="Straight Connector 55"/>
            <p:cNvCxnSpPr/>
            <p:nvPr/>
          </p:nvCxnSpPr>
          <p:spPr>
            <a:xfrm>
              <a:off x="11009520" y="0"/>
              <a:ext cx="360" cy="6858000"/>
            </a:xfrm>
            <a:prstGeom prst="straightConnector1">
              <a:avLst/>
            </a:prstGeom>
            <a:ln w="12700">
              <a:solidFill>
                <a:srgbClr val="bcbcbc">
                  <a:alpha val="30000"/>
                </a:srgbClr>
              </a:solidFill>
              <a:prstDash val="sysDot"/>
            </a:ln>
          </p:spPr>
        </p:cxnSp>
        <p:cxnSp>
          <p:nvCxnSpPr>
            <p:cNvPr id="392" name="Straight Connector 56"/>
            <p:cNvCxnSpPr/>
            <p:nvPr/>
          </p:nvCxnSpPr>
          <p:spPr>
            <a:xfrm>
              <a:off x="12185640" y="0"/>
              <a:ext cx="360" cy="6858000"/>
            </a:xfrm>
            <a:prstGeom prst="straightConnector1">
              <a:avLst/>
            </a:prstGeom>
            <a:ln w="12700">
              <a:solidFill>
                <a:srgbClr val="bcbcbc">
                  <a:alpha val="30000"/>
                </a:srgbClr>
              </a:solidFill>
              <a:prstDash val="sysDot"/>
            </a:ln>
          </p:spPr>
        </p:cxnSp>
        <p:cxnSp>
          <p:nvCxnSpPr>
            <p:cNvPr id="393" name="Straight Connector 57"/>
            <p:cNvCxnSpPr/>
            <p:nvPr/>
          </p:nvCxnSpPr>
          <p:spPr>
            <a:xfrm>
              <a:off x="0" y="171360"/>
              <a:ext cx="12192120" cy="360"/>
            </a:xfrm>
            <a:prstGeom prst="straightConnector1">
              <a:avLst/>
            </a:prstGeom>
            <a:ln w="12700">
              <a:solidFill>
                <a:srgbClr val="bcbcbc">
                  <a:alpha val="30000"/>
                </a:srgbClr>
              </a:solidFill>
              <a:prstDash val="sysDot"/>
            </a:ln>
          </p:spPr>
        </p:cxnSp>
        <p:cxnSp>
          <p:nvCxnSpPr>
            <p:cNvPr id="394" name="Straight Connector 58"/>
            <p:cNvCxnSpPr/>
            <p:nvPr/>
          </p:nvCxnSpPr>
          <p:spPr>
            <a:xfrm>
              <a:off x="0" y="714240"/>
              <a:ext cx="12192120" cy="360"/>
            </a:xfrm>
            <a:prstGeom prst="straightConnector1">
              <a:avLst/>
            </a:prstGeom>
            <a:ln w="12700">
              <a:solidFill>
                <a:srgbClr val="bcbcbc">
                  <a:alpha val="30000"/>
                </a:srgbClr>
              </a:solidFill>
              <a:prstDash val="sysDot"/>
            </a:ln>
          </p:spPr>
        </p:cxnSp>
        <p:cxnSp>
          <p:nvCxnSpPr>
            <p:cNvPr id="395" name="Straight Connector 59"/>
            <p:cNvCxnSpPr/>
            <p:nvPr/>
          </p:nvCxnSpPr>
          <p:spPr>
            <a:xfrm>
              <a:off x="0" y="1257120"/>
              <a:ext cx="12192120" cy="360"/>
            </a:xfrm>
            <a:prstGeom prst="straightConnector1">
              <a:avLst/>
            </a:prstGeom>
            <a:ln w="12700">
              <a:solidFill>
                <a:srgbClr val="bcbcbc">
                  <a:alpha val="30000"/>
                </a:srgbClr>
              </a:solidFill>
              <a:prstDash val="sysDot"/>
            </a:ln>
          </p:spPr>
        </p:cxnSp>
        <p:cxnSp>
          <p:nvCxnSpPr>
            <p:cNvPr id="396" name="Straight Connector 60"/>
            <p:cNvCxnSpPr/>
            <p:nvPr/>
          </p:nvCxnSpPr>
          <p:spPr>
            <a:xfrm>
              <a:off x="0" y="1800000"/>
              <a:ext cx="12192120" cy="360"/>
            </a:xfrm>
            <a:prstGeom prst="straightConnector1">
              <a:avLst/>
            </a:prstGeom>
            <a:ln w="12700">
              <a:solidFill>
                <a:srgbClr val="bcbcbc">
                  <a:alpha val="30000"/>
                </a:srgbClr>
              </a:solidFill>
              <a:prstDash val="sysDot"/>
            </a:ln>
          </p:spPr>
        </p:cxnSp>
        <p:cxnSp>
          <p:nvCxnSpPr>
            <p:cNvPr id="397" name="Straight Connector 61"/>
            <p:cNvCxnSpPr/>
            <p:nvPr/>
          </p:nvCxnSpPr>
          <p:spPr>
            <a:xfrm>
              <a:off x="0" y="2343240"/>
              <a:ext cx="12192120" cy="360"/>
            </a:xfrm>
            <a:prstGeom prst="straightConnector1">
              <a:avLst/>
            </a:prstGeom>
            <a:ln w="12700">
              <a:solidFill>
                <a:srgbClr val="bcbcbc">
                  <a:alpha val="30000"/>
                </a:srgbClr>
              </a:solidFill>
              <a:prstDash val="sysDot"/>
            </a:ln>
          </p:spPr>
        </p:cxnSp>
        <p:cxnSp>
          <p:nvCxnSpPr>
            <p:cNvPr id="398" name="Straight Connector 62"/>
            <p:cNvCxnSpPr/>
            <p:nvPr/>
          </p:nvCxnSpPr>
          <p:spPr>
            <a:xfrm>
              <a:off x="0" y="2886120"/>
              <a:ext cx="12192120" cy="360"/>
            </a:xfrm>
            <a:prstGeom prst="straightConnector1">
              <a:avLst/>
            </a:prstGeom>
            <a:ln w="12700">
              <a:solidFill>
                <a:srgbClr val="bcbcbc">
                  <a:alpha val="30000"/>
                </a:srgbClr>
              </a:solidFill>
              <a:prstDash val="sysDot"/>
            </a:ln>
          </p:spPr>
        </p:cxnSp>
        <p:cxnSp>
          <p:nvCxnSpPr>
            <p:cNvPr id="399" name="Straight Connector 63"/>
            <p:cNvCxnSpPr/>
            <p:nvPr/>
          </p:nvCxnSpPr>
          <p:spPr>
            <a:xfrm>
              <a:off x="0" y="3429000"/>
              <a:ext cx="12192120" cy="360"/>
            </a:xfrm>
            <a:prstGeom prst="straightConnector1">
              <a:avLst/>
            </a:prstGeom>
            <a:ln w="12700">
              <a:solidFill>
                <a:srgbClr val="bcbcbc">
                  <a:alpha val="30000"/>
                </a:srgbClr>
              </a:solidFill>
              <a:prstDash val="sysDot"/>
            </a:ln>
          </p:spPr>
        </p:cxnSp>
        <p:cxnSp>
          <p:nvCxnSpPr>
            <p:cNvPr id="400" name="Straight Connector 64"/>
            <p:cNvCxnSpPr/>
            <p:nvPr/>
          </p:nvCxnSpPr>
          <p:spPr>
            <a:xfrm>
              <a:off x="0" y="3971880"/>
              <a:ext cx="12192120" cy="360"/>
            </a:xfrm>
            <a:prstGeom prst="straightConnector1">
              <a:avLst/>
            </a:prstGeom>
            <a:ln w="12700">
              <a:solidFill>
                <a:srgbClr val="bcbcbc">
                  <a:alpha val="30000"/>
                </a:srgbClr>
              </a:solidFill>
              <a:prstDash val="sysDot"/>
            </a:ln>
          </p:spPr>
        </p:cxnSp>
        <p:cxnSp>
          <p:nvCxnSpPr>
            <p:cNvPr id="401" name="Straight Connector 65"/>
            <p:cNvCxnSpPr/>
            <p:nvPr/>
          </p:nvCxnSpPr>
          <p:spPr>
            <a:xfrm>
              <a:off x="0" y="4514760"/>
              <a:ext cx="12192120" cy="360"/>
            </a:xfrm>
            <a:prstGeom prst="straightConnector1">
              <a:avLst/>
            </a:prstGeom>
            <a:ln w="12700">
              <a:solidFill>
                <a:srgbClr val="bcbcbc">
                  <a:alpha val="30000"/>
                </a:srgbClr>
              </a:solidFill>
              <a:prstDash val="sysDot"/>
            </a:ln>
          </p:spPr>
        </p:cxnSp>
        <p:cxnSp>
          <p:nvCxnSpPr>
            <p:cNvPr id="402" name="Straight Connector 66"/>
            <p:cNvCxnSpPr/>
            <p:nvPr/>
          </p:nvCxnSpPr>
          <p:spPr>
            <a:xfrm>
              <a:off x="0" y="5057640"/>
              <a:ext cx="12192120" cy="360"/>
            </a:xfrm>
            <a:prstGeom prst="straightConnector1">
              <a:avLst/>
            </a:prstGeom>
            <a:ln w="12700">
              <a:solidFill>
                <a:srgbClr val="bcbcbc">
                  <a:alpha val="30000"/>
                </a:srgbClr>
              </a:solidFill>
              <a:prstDash val="sysDot"/>
            </a:ln>
          </p:spPr>
        </p:cxnSp>
        <p:cxnSp>
          <p:nvCxnSpPr>
            <p:cNvPr id="403" name="Straight Connector 67"/>
            <p:cNvCxnSpPr/>
            <p:nvPr/>
          </p:nvCxnSpPr>
          <p:spPr>
            <a:xfrm>
              <a:off x="0" y="5600520"/>
              <a:ext cx="12192120" cy="360"/>
            </a:xfrm>
            <a:prstGeom prst="straightConnector1">
              <a:avLst/>
            </a:prstGeom>
            <a:ln w="12700">
              <a:solidFill>
                <a:srgbClr val="bcbcbc">
                  <a:alpha val="30000"/>
                </a:srgbClr>
              </a:solidFill>
              <a:prstDash val="sysDot"/>
            </a:ln>
          </p:spPr>
        </p:cxnSp>
        <p:cxnSp>
          <p:nvCxnSpPr>
            <p:cNvPr id="404" name="Straight Connector 68"/>
            <p:cNvCxnSpPr/>
            <p:nvPr/>
          </p:nvCxnSpPr>
          <p:spPr>
            <a:xfrm>
              <a:off x="0" y="6857640"/>
              <a:ext cx="12192120" cy="360"/>
            </a:xfrm>
            <a:prstGeom prst="straightConnector1">
              <a:avLst/>
            </a:prstGeom>
            <a:ln w="12700">
              <a:solidFill>
                <a:srgbClr val="bcbcbc">
                  <a:alpha val="30000"/>
                </a:srgbClr>
              </a:solidFill>
              <a:prstDash val="sysDot"/>
            </a:ln>
          </p:spPr>
        </p:cxnSp>
        <p:cxnSp>
          <p:nvCxnSpPr>
            <p:cNvPr id="405" name="Straight Connector 69"/>
            <p:cNvCxnSpPr/>
            <p:nvPr/>
          </p:nvCxnSpPr>
          <p:spPr>
            <a:xfrm>
              <a:off x="16560" y="6143400"/>
              <a:ext cx="12192120" cy="360"/>
            </a:xfrm>
            <a:prstGeom prst="straightConnector1">
              <a:avLst/>
            </a:prstGeom>
            <a:ln w="12700">
              <a:solidFill>
                <a:srgbClr val="bcbcbc">
                  <a:alpha val="30000"/>
                </a:srgbClr>
              </a:solidFill>
              <a:prstDash val="sysDot"/>
            </a:ln>
          </p:spPr>
        </p:cxnSp>
        <p:cxnSp>
          <p:nvCxnSpPr>
            <p:cNvPr id="406" name="Straight Connector 70"/>
            <p:cNvCxnSpPr/>
            <p:nvPr/>
          </p:nvCxnSpPr>
          <p:spPr>
            <a:xfrm>
              <a:off x="684000" y="171360"/>
              <a:ext cx="360" cy="6512040"/>
            </a:xfrm>
            <a:prstGeom prst="straightConnector1">
              <a:avLst/>
            </a:prstGeom>
            <a:ln w="12700">
              <a:solidFill>
                <a:srgbClr val="bcbcbc">
                  <a:alpha val="30000"/>
                </a:srgbClr>
              </a:solidFill>
              <a:prstDash val="sysDot"/>
            </a:ln>
          </p:spPr>
        </p:cxnSp>
        <p:cxnSp>
          <p:nvCxnSpPr>
            <p:cNvPr id="407" name="Straight Connector 71"/>
            <p:cNvCxnSpPr/>
            <p:nvPr/>
          </p:nvCxnSpPr>
          <p:spPr>
            <a:xfrm>
              <a:off x="11508120" y="173160"/>
              <a:ext cx="360" cy="6511680"/>
            </a:xfrm>
            <a:prstGeom prst="straightConnector1">
              <a:avLst/>
            </a:prstGeom>
            <a:ln w="12700">
              <a:solidFill>
                <a:srgbClr val="bcbcbc">
                  <a:alpha val="30000"/>
                </a:srgbClr>
              </a:solidFill>
              <a:prstDash val="sysDot"/>
            </a:ln>
          </p:spPr>
        </p:cxnSp>
      </p:grpSp>
      <p:sp>
        <p:nvSpPr>
          <p:cNvPr id="408" name="Right Triangle 6">
            <a:extLst>
              <a:ext uri="{C183D7F6-B498-43B3-948B-1728B52AA6E4}">
                <adec:decorative xmlns:adec="http://schemas.microsoft.com/office/drawing/2017/decorative" val="1"/>
              </a:ext>
            </a:extLst>
          </p:cNvPr>
          <p:cNvSpPr/>
          <p:nvPr/>
        </p:nvSpPr>
        <p:spPr>
          <a:xfrm rot="13500000">
            <a:off x="-280800" y="1516320"/>
            <a:ext cx="568080" cy="568080"/>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chemeClr val="dk1"/>
              </a:solidFill>
              <a:uFillTx/>
              <a:latin typeface="Grandview"/>
            </a:endParaRPr>
          </a:p>
        </p:txBody>
      </p:sp>
      <p:sp>
        <p:nvSpPr>
          <p:cNvPr id="409" name="PlaceHolder 1"/>
          <p:cNvSpPr>
            <a:spLocks noGrp="1"/>
          </p:cNvSpPr>
          <p:nvPr>
            <p:ph type="title"/>
          </p:nvPr>
        </p:nvSpPr>
        <p:spPr>
          <a:xfrm>
            <a:off x="691200" y="722880"/>
            <a:ext cx="10500840" cy="1400760"/>
          </a:xfrm>
          <a:prstGeom prst="rect">
            <a:avLst/>
          </a:prstGeom>
          <a:noFill/>
          <a:ln w="0">
            <a:noFill/>
          </a:ln>
        </p:spPr>
        <p:txBody>
          <a:bodyPr lIns="91440" rIns="91440" tIns="45720" bIns="45720" anchor="b">
            <a:noAutofit/>
          </a:bodyPr>
          <a:p>
            <a:pPr indent="0" defTabSz="914400">
              <a:lnSpc>
                <a:spcPct val="100000"/>
              </a:lnSpc>
              <a:buNone/>
            </a:pPr>
            <a:r>
              <a:rPr b="0" lang="en-US" sz="4400" strike="noStrike" u="none">
                <a:solidFill>
                  <a:schemeClr val="dk2"/>
                </a:solidFill>
                <a:uFillTx/>
                <a:latin typeface="Grandview"/>
              </a:rPr>
              <a:t>C</a:t>
            </a:r>
            <a:r>
              <a:rPr b="0" lang="en-US" sz="4400" strike="noStrike" u="none">
                <a:solidFill>
                  <a:schemeClr val="dk2"/>
                </a:solidFill>
                <a:uFillTx/>
                <a:latin typeface="Grandview"/>
              </a:rPr>
              <a:t>li</a:t>
            </a:r>
            <a:r>
              <a:rPr b="0" lang="en-US" sz="4400" strike="noStrike" u="none">
                <a:solidFill>
                  <a:schemeClr val="dk2"/>
                </a:solidFill>
                <a:uFillTx/>
                <a:latin typeface="Grandview"/>
              </a:rPr>
              <a:t>c</a:t>
            </a:r>
            <a:r>
              <a:rPr b="0" lang="en-US" sz="4400" strike="noStrike" u="none">
                <a:solidFill>
                  <a:schemeClr val="dk2"/>
                </a:solidFill>
                <a:uFillTx/>
                <a:latin typeface="Grandview"/>
              </a:rPr>
              <a:t>k</a:t>
            </a:r>
            <a:r>
              <a:rPr b="0" lang="en-US" sz="4400" strike="noStrike" u="none">
                <a:solidFill>
                  <a:schemeClr val="dk2"/>
                </a:solidFill>
                <a:uFillTx/>
                <a:latin typeface="Grandview"/>
              </a:rPr>
              <a:t> </a:t>
            </a:r>
            <a:r>
              <a:rPr b="0" lang="en-US" sz="4400" strike="noStrike" u="none">
                <a:solidFill>
                  <a:schemeClr val="dk2"/>
                </a:solidFill>
                <a:uFillTx/>
                <a:latin typeface="Grandview"/>
              </a:rPr>
              <a:t>t</a:t>
            </a:r>
            <a:r>
              <a:rPr b="0" lang="en-US" sz="4400" strike="noStrike" u="none">
                <a:solidFill>
                  <a:schemeClr val="dk2"/>
                </a:solidFill>
                <a:uFillTx/>
                <a:latin typeface="Grandview"/>
              </a:rPr>
              <a:t>o</a:t>
            </a:r>
            <a:r>
              <a:rPr b="0" lang="en-US" sz="4400" strike="noStrike" u="none">
                <a:solidFill>
                  <a:schemeClr val="dk2"/>
                </a:solidFill>
                <a:uFillTx/>
                <a:latin typeface="Grandview"/>
              </a:rPr>
              <a:t> </a:t>
            </a:r>
            <a:r>
              <a:rPr b="0" lang="en-US" sz="4400" strike="noStrike" u="none">
                <a:solidFill>
                  <a:schemeClr val="dk2"/>
                </a:solidFill>
                <a:uFillTx/>
                <a:latin typeface="Grandview"/>
              </a:rPr>
              <a:t>e</a:t>
            </a:r>
            <a:r>
              <a:rPr b="0" lang="en-US" sz="4400" strike="noStrike" u="none">
                <a:solidFill>
                  <a:schemeClr val="dk2"/>
                </a:solidFill>
                <a:uFillTx/>
                <a:latin typeface="Grandview"/>
              </a:rPr>
              <a:t>d</a:t>
            </a:r>
            <a:r>
              <a:rPr b="0" lang="en-US" sz="4400" strike="noStrike" u="none">
                <a:solidFill>
                  <a:schemeClr val="dk2"/>
                </a:solidFill>
                <a:uFillTx/>
                <a:latin typeface="Grandview"/>
              </a:rPr>
              <a:t>i</a:t>
            </a:r>
            <a:r>
              <a:rPr b="0" lang="en-US" sz="4400" strike="noStrike" u="none">
                <a:solidFill>
                  <a:schemeClr val="dk2"/>
                </a:solidFill>
                <a:uFillTx/>
                <a:latin typeface="Grandview"/>
              </a:rPr>
              <a:t>t </a:t>
            </a:r>
            <a:r>
              <a:rPr b="0" lang="en-US" sz="4400" strike="noStrike" u="none">
                <a:solidFill>
                  <a:schemeClr val="dk2"/>
                </a:solidFill>
                <a:uFillTx/>
                <a:latin typeface="Grandview"/>
              </a:rPr>
              <a:t>M</a:t>
            </a:r>
            <a:r>
              <a:rPr b="0" lang="en-US" sz="4400" strike="noStrike" u="none">
                <a:solidFill>
                  <a:schemeClr val="dk2"/>
                </a:solidFill>
                <a:uFillTx/>
                <a:latin typeface="Grandview"/>
              </a:rPr>
              <a:t>a</a:t>
            </a:r>
            <a:r>
              <a:rPr b="0" lang="en-US" sz="4400" strike="noStrike" u="none">
                <a:solidFill>
                  <a:schemeClr val="dk2"/>
                </a:solidFill>
                <a:uFillTx/>
                <a:latin typeface="Grandview"/>
              </a:rPr>
              <a:t>s</a:t>
            </a:r>
            <a:r>
              <a:rPr b="0" lang="en-US" sz="4400" strike="noStrike" u="none">
                <a:solidFill>
                  <a:schemeClr val="dk2"/>
                </a:solidFill>
                <a:uFillTx/>
                <a:latin typeface="Grandview"/>
              </a:rPr>
              <a:t>t</a:t>
            </a:r>
            <a:r>
              <a:rPr b="0" lang="en-US" sz="4400" strike="noStrike" u="none">
                <a:solidFill>
                  <a:schemeClr val="dk2"/>
                </a:solidFill>
                <a:uFillTx/>
                <a:latin typeface="Grandview"/>
              </a:rPr>
              <a:t>e</a:t>
            </a:r>
            <a:r>
              <a:rPr b="0" lang="en-US" sz="4400" strike="noStrike" u="none">
                <a:solidFill>
                  <a:schemeClr val="dk2"/>
                </a:solidFill>
                <a:uFillTx/>
                <a:latin typeface="Grandview"/>
              </a:rPr>
              <a:t>r </a:t>
            </a:r>
            <a:r>
              <a:rPr b="0" lang="en-US" sz="4400" strike="noStrike" u="none">
                <a:solidFill>
                  <a:schemeClr val="dk2"/>
                </a:solidFill>
                <a:uFillTx/>
                <a:latin typeface="Grandview"/>
              </a:rPr>
              <a:t>t</a:t>
            </a:r>
            <a:r>
              <a:rPr b="0" lang="en-US" sz="4400" strike="noStrike" u="none">
                <a:solidFill>
                  <a:schemeClr val="dk2"/>
                </a:solidFill>
                <a:uFillTx/>
                <a:latin typeface="Grandview"/>
              </a:rPr>
              <a:t>i</a:t>
            </a:r>
            <a:r>
              <a:rPr b="0" lang="en-US" sz="4400" strike="noStrike" u="none">
                <a:solidFill>
                  <a:schemeClr val="dk2"/>
                </a:solidFill>
                <a:uFillTx/>
                <a:latin typeface="Grandview"/>
              </a:rPr>
              <a:t>t</a:t>
            </a:r>
            <a:r>
              <a:rPr b="0" lang="en-US" sz="4400" strike="noStrike" u="none">
                <a:solidFill>
                  <a:schemeClr val="dk2"/>
                </a:solidFill>
                <a:uFillTx/>
                <a:latin typeface="Grandview"/>
              </a:rPr>
              <a:t>l</a:t>
            </a:r>
            <a:r>
              <a:rPr b="0" lang="en-US" sz="4400" strike="noStrike" u="none">
                <a:solidFill>
                  <a:schemeClr val="dk2"/>
                </a:solidFill>
                <a:uFillTx/>
                <a:latin typeface="Grandview"/>
              </a:rPr>
              <a:t>e</a:t>
            </a:r>
            <a:r>
              <a:rPr b="0" lang="en-US" sz="4400" strike="noStrike" u="none">
                <a:solidFill>
                  <a:schemeClr val="dk2"/>
                </a:solidFill>
                <a:uFillTx/>
                <a:latin typeface="Grandview"/>
              </a:rPr>
              <a:t> </a:t>
            </a:r>
            <a:r>
              <a:rPr b="0" lang="en-US" sz="4400" strike="noStrike" u="none">
                <a:solidFill>
                  <a:schemeClr val="dk2"/>
                </a:solidFill>
                <a:uFillTx/>
                <a:latin typeface="Grandview"/>
              </a:rPr>
              <a:t>s</a:t>
            </a:r>
            <a:r>
              <a:rPr b="0" lang="en-US" sz="4400" strike="noStrike" u="none">
                <a:solidFill>
                  <a:schemeClr val="dk2"/>
                </a:solidFill>
                <a:uFillTx/>
                <a:latin typeface="Grandview"/>
              </a:rPr>
              <a:t>t</a:t>
            </a:r>
            <a:r>
              <a:rPr b="0" lang="en-US" sz="4400" strike="noStrike" u="none">
                <a:solidFill>
                  <a:schemeClr val="dk2"/>
                </a:solidFill>
                <a:uFillTx/>
                <a:latin typeface="Grandview"/>
              </a:rPr>
              <a:t>y</a:t>
            </a:r>
            <a:r>
              <a:rPr b="0" lang="en-US" sz="4400" strike="noStrike" u="none">
                <a:solidFill>
                  <a:schemeClr val="dk2"/>
                </a:solidFill>
                <a:uFillTx/>
                <a:latin typeface="Grandview"/>
              </a:rPr>
              <a:t>l</a:t>
            </a:r>
            <a:r>
              <a:rPr b="0" lang="en-US" sz="4400" strike="noStrike" u="none">
                <a:solidFill>
                  <a:schemeClr val="dk2"/>
                </a:solidFill>
                <a:uFillTx/>
                <a:latin typeface="Grandview"/>
              </a:rPr>
              <a:t>e</a:t>
            </a:r>
            <a:endParaRPr b="0" lang="en-US" sz="4400" strike="noStrike" u="none">
              <a:solidFill>
                <a:schemeClr val="dk1"/>
              </a:solidFill>
              <a:uFillTx/>
              <a:latin typeface="Grandview"/>
            </a:endParaRPr>
          </a:p>
        </p:txBody>
      </p:sp>
      <p:sp>
        <p:nvSpPr>
          <p:cNvPr id="410" name="PlaceHolder 2"/>
          <p:cNvSpPr>
            <a:spLocks noGrp="1"/>
          </p:cNvSpPr>
          <p:nvPr>
            <p:ph type="dt" idx="22"/>
          </p:nvPr>
        </p:nvSpPr>
        <p:spPr>
          <a:xfrm>
            <a:off x="683640" y="6215760"/>
            <a:ext cx="3843360" cy="416880"/>
          </a:xfrm>
          <a:prstGeom prst="rect">
            <a:avLst/>
          </a:prstGeom>
          <a:noFill/>
          <a:ln w="0">
            <a:noFill/>
          </a:ln>
        </p:spPr>
        <p:txBody>
          <a:bodyPr lIns="91440" rIns="91440" tIns="45720" bIns="45720" anchor="ctr">
            <a:noAutofit/>
          </a:bodyPr>
          <a:lstStyle>
            <a:lvl1pPr indent="0" defTabSz="914400">
              <a:lnSpc>
                <a:spcPct val="100000"/>
              </a:lnSpc>
              <a:buNone/>
              <a:defRPr b="0" lang="en-US" sz="900" strike="noStrike" u="none">
                <a:solidFill>
                  <a:schemeClr val="dk1">
                    <a:tint val="75000"/>
                  </a:schemeClr>
                </a:solidFill>
                <a:uFillTx/>
                <a:latin typeface="Grandview"/>
              </a:defRPr>
            </a:lvl1pPr>
          </a:lstStyle>
          <a:p>
            <a:pPr indent="0" defTabSz="914400">
              <a:lnSpc>
                <a:spcPct val="100000"/>
              </a:lnSpc>
              <a:buNone/>
            </a:pPr>
            <a:r>
              <a:rPr b="0" lang="en-US" sz="900" strike="noStrike" u="none">
                <a:solidFill>
                  <a:schemeClr val="dk1">
                    <a:tint val="75000"/>
                  </a:schemeClr>
                </a:solidFill>
                <a:uFillTx/>
                <a:latin typeface="Grandview"/>
              </a:rPr>
              <a:t> </a:t>
            </a:r>
            <a:endParaRPr b="0" lang="en-US" sz="900" strike="noStrike" u="none">
              <a:solidFill>
                <a:srgbClr val="000000"/>
              </a:solidFill>
              <a:uFillTx/>
              <a:latin typeface="Times New Roman"/>
            </a:endParaRPr>
          </a:p>
        </p:txBody>
      </p:sp>
      <p:sp>
        <p:nvSpPr>
          <p:cNvPr id="411" name="PlaceHolder 3"/>
          <p:cNvSpPr>
            <a:spLocks noGrp="1"/>
          </p:cNvSpPr>
          <p:nvPr>
            <p:ph type="ftr" idx="23"/>
          </p:nvPr>
        </p:nvSpPr>
        <p:spPr>
          <a:xfrm>
            <a:off x="691200" y="236520"/>
            <a:ext cx="4114440" cy="416880"/>
          </a:xfrm>
          <a:prstGeom prst="rect">
            <a:avLst/>
          </a:prstGeom>
          <a:noFill/>
          <a:ln w="0">
            <a:noFill/>
          </a:ln>
        </p:spPr>
        <p:txBody>
          <a:bodyPr lIns="91440" rIns="91440" tIns="45720" bIns="45720" anchor="ctr">
            <a:noAutofit/>
          </a:bodyPr>
          <a:lstStyle>
            <a:lvl1pPr indent="0" algn="ctr">
              <a:buNone/>
              <a:defRPr b="0" lang="en-US" sz="1400" strike="noStrike" u="none">
                <a:solidFill>
                  <a:srgbClr val="000000"/>
                </a:solidFill>
                <a:uFillTx/>
                <a:latin typeface="Times New Roman"/>
              </a:defRPr>
            </a:lvl1pPr>
          </a:lstStyle>
          <a:p>
            <a:pPr indent="0" algn="ctr">
              <a:buNone/>
            </a:pPr>
            <a:r>
              <a:rPr b="0" lang="en-US" sz="1400" strike="noStrike" u="none">
                <a:solidFill>
                  <a:srgbClr val="000000"/>
                </a:solidFill>
                <a:uFillTx/>
                <a:latin typeface="Times New Roman"/>
              </a:rPr>
              <a:t> </a:t>
            </a:r>
            <a:endParaRPr b="0" lang="en-US" sz="1400" strike="noStrike" u="none">
              <a:solidFill>
                <a:srgbClr val="000000"/>
              </a:solidFill>
              <a:uFillTx/>
              <a:latin typeface="Times New Roman"/>
            </a:endParaRPr>
          </a:p>
        </p:txBody>
      </p:sp>
      <p:sp>
        <p:nvSpPr>
          <p:cNvPr id="412" name="PlaceHolder 4"/>
          <p:cNvSpPr>
            <a:spLocks noGrp="1"/>
          </p:cNvSpPr>
          <p:nvPr>
            <p:ph type="sldNum" idx="24"/>
          </p:nvPr>
        </p:nvSpPr>
        <p:spPr>
          <a:xfrm>
            <a:off x="11003760" y="6215760"/>
            <a:ext cx="978840" cy="416880"/>
          </a:xfrm>
          <a:prstGeom prst="rect">
            <a:avLst/>
          </a:prstGeom>
          <a:noFill/>
          <a:ln w="0">
            <a:noFill/>
          </a:ln>
        </p:spPr>
        <p:txBody>
          <a:bodyPr lIns="91440" rIns="91440" tIns="45720" bIns="45720" anchor="ctr">
            <a:noAutofit/>
          </a:bodyPr>
          <a:lstStyle>
            <a:lvl1pPr indent="0" algn="ctr" defTabSz="914400">
              <a:lnSpc>
                <a:spcPct val="100000"/>
              </a:lnSpc>
              <a:buNone/>
              <a:defRPr b="0" lang="en-US" sz="900" strike="noStrike" u="none">
                <a:solidFill>
                  <a:schemeClr val="dk1">
                    <a:tint val="75000"/>
                  </a:schemeClr>
                </a:solidFill>
                <a:uFillTx/>
                <a:latin typeface="Grandview"/>
              </a:defRPr>
            </a:lvl1pPr>
          </a:lstStyle>
          <a:p>
            <a:pPr indent="0" algn="ctr" defTabSz="914400">
              <a:lnSpc>
                <a:spcPct val="100000"/>
              </a:lnSpc>
              <a:buNone/>
            </a:pPr>
            <a:fld id="{4270B328-2FA6-4214-802C-7F5964DDEFA2}" type="slidenum">
              <a:rPr b="0" lang="en-US" sz="900" strike="noStrike" u="none">
                <a:solidFill>
                  <a:schemeClr val="dk1">
                    <a:tint val="75000"/>
                  </a:schemeClr>
                </a:solidFill>
                <a:uFillTx/>
                <a:latin typeface="Grandview"/>
              </a:rPr>
              <a:t>1</a:t>
            </a:fld>
            <a:endParaRPr b="0" lang="en-US" sz="900" strike="noStrike" u="none">
              <a:solidFill>
                <a:srgbClr val="000000"/>
              </a:solidFill>
              <a:uFillTx/>
              <a:latin typeface="Times New Roman"/>
            </a:endParaRPr>
          </a:p>
        </p:txBody>
      </p:sp>
    </p:spTree>
  </p:cSld>
  <p:clrMap bg1="lt1" tx1="dk1" bg2="lt2" tx2="dk2" accent1="accent1" accent2="accent2" accent3="accent3" accent4="accent4" accent5="accent5" accent6="accent6" hlink="hlink" folHlink="folHlink"/>
  <p:sldLayoutIdLst>
    <p:sldLayoutId id="2147483663" r:id="rId2"/>
  </p:sldLayoutIdLst>
</p:sldMaster>
</file>

<file path=ppt/slideMasters/slideMaster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414" name="Group 38">
            <a:extLst>
              <a:ext uri="{C183D7F6-B498-43B3-948B-1728B52AA6E4}">
                <adec:decorative xmlns:adec="http://schemas.microsoft.com/office/drawing/2017/decorative" val="1"/>
              </a:ext>
            </a:extLst>
          </p:cNvPr>
          <p:cNvGrpSpPr/>
          <p:nvPr/>
        </p:nvGrpSpPr>
        <p:grpSpPr>
          <a:xfrm>
            <a:off x="-6120" y="0"/>
            <a:ext cx="12214440" cy="6857640"/>
            <a:chOff x="-6120" y="0"/>
            <a:chExt cx="12214440" cy="6857640"/>
          </a:xfrm>
        </p:grpSpPr>
        <p:cxnSp>
          <p:nvCxnSpPr>
            <p:cNvPr id="415" name="Straight Connector 39"/>
            <p:cNvCxnSpPr/>
            <p:nvPr/>
          </p:nvCxnSpPr>
          <p:spPr>
            <a:xfrm>
              <a:off x="-6120" y="6686280"/>
              <a:ext cx="12192120" cy="360"/>
            </a:xfrm>
            <a:prstGeom prst="straightConnector1">
              <a:avLst/>
            </a:prstGeom>
            <a:ln w="12700">
              <a:solidFill>
                <a:srgbClr val="bcbcbc">
                  <a:alpha val="30000"/>
                </a:srgbClr>
              </a:solidFill>
              <a:prstDash val="sysDot"/>
            </a:ln>
          </p:spPr>
        </p:cxnSp>
        <p:cxnSp>
          <p:nvCxnSpPr>
            <p:cNvPr id="416" name="Straight Connector 40"/>
            <p:cNvCxnSpPr/>
            <p:nvPr/>
          </p:nvCxnSpPr>
          <p:spPr>
            <a:xfrm>
              <a:off x="0" y="0"/>
              <a:ext cx="360" cy="6858000"/>
            </a:xfrm>
            <a:prstGeom prst="straightConnector1">
              <a:avLst/>
            </a:prstGeom>
            <a:ln w="12700">
              <a:solidFill>
                <a:srgbClr val="bcbcbc">
                  <a:alpha val="30000"/>
                </a:srgbClr>
              </a:solidFill>
              <a:prstDash val="sysDot"/>
            </a:ln>
          </p:spPr>
        </p:cxnSp>
        <p:cxnSp>
          <p:nvCxnSpPr>
            <p:cNvPr id="417" name="Straight Connector 41"/>
            <p:cNvCxnSpPr/>
            <p:nvPr/>
          </p:nvCxnSpPr>
          <p:spPr>
            <a:xfrm>
              <a:off x="11993040" y="0"/>
              <a:ext cx="360" cy="6858000"/>
            </a:xfrm>
            <a:prstGeom prst="straightConnector1">
              <a:avLst/>
            </a:prstGeom>
            <a:ln w="12700">
              <a:solidFill>
                <a:srgbClr val="bcbcbc">
                  <a:alpha val="30000"/>
                </a:srgbClr>
              </a:solidFill>
              <a:prstDash val="sysDot"/>
            </a:ln>
          </p:spPr>
        </p:cxnSp>
        <p:cxnSp>
          <p:nvCxnSpPr>
            <p:cNvPr id="418" name="Straight Connector 42"/>
            <p:cNvCxnSpPr/>
            <p:nvPr/>
          </p:nvCxnSpPr>
          <p:spPr>
            <a:xfrm>
              <a:off x="192240" y="0"/>
              <a:ext cx="360" cy="6858000"/>
            </a:xfrm>
            <a:prstGeom prst="straightConnector1">
              <a:avLst/>
            </a:prstGeom>
            <a:ln w="12700">
              <a:solidFill>
                <a:srgbClr val="bcbcbc">
                  <a:alpha val="30000"/>
                </a:srgbClr>
              </a:solidFill>
              <a:prstDash val="sysDot"/>
            </a:ln>
          </p:spPr>
        </p:cxnSp>
        <p:cxnSp>
          <p:nvCxnSpPr>
            <p:cNvPr id="419" name="Straight Connector 43"/>
            <p:cNvCxnSpPr/>
            <p:nvPr/>
          </p:nvCxnSpPr>
          <p:spPr>
            <a:xfrm>
              <a:off x="1175760" y="0"/>
              <a:ext cx="360" cy="6858000"/>
            </a:xfrm>
            <a:prstGeom prst="straightConnector1">
              <a:avLst/>
            </a:prstGeom>
            <a:ln w="12700">
              <a:solidFill>
                <a:srgbClr val="bcbcbc">
                  <a:alpha val="30000"/>
                </a:srgbClr>
              </a:solidFill>
              <a:prstDash val="sysDot"/>
            </a:ln>
          </p:spPr>
        </p:cxnSp>
        <p:cxnSp>
          <p:nvCxnSpPr>
            <p:cNvPr id="420" name="Straight Connector 44"/>
            <p:cNvCxnSpPr/>
            <p:nvPr/>
          </p:nvCxnSpPr>
          <p:spPr>
            <a:xfrm>
              <a:off x="2159280" y="0"/>
              <a:ext cx="360" cy="6858000"/>
            </a:xfrm>
            <a:prstGeom prst="straightConnector1">
              <a:avLst/>
            </a:prstGeom>
            <a:ln w="12700">
              <a:solidFill>
                <a:srgbClr val="bcbcbc">
                  <a:alpha val="30000"/>
                </a:srgbClr>
              </a:solidFill>
              <a:prstDash val="sysDot"/>
            </a:ln>
          </p:spPr>
        </p:cxnSp>
        <p:cxnSp>
          <p:nvCxnSpPr>
            <p:cNvPr id="421" name="Straight Connector 47"/>
            <p:cNvCxnSpPr/>
            <p:nvPr/>
          </p:nvCxnSpPr>
          <p:spPr>
            <a:xfrm>
              <a:off x="3142440" y="0"/>
              <a:ext cx="360" cy="6858000"/>
            </a:xfrm>
            <a:prstGeom prst="straightConnector1">
              <a:avLst/>
            </a:prstGeom>
            <a:ln w="12700">
              <a:solidFill>
                <a:srgbClr val="bcbcbc">
                  <a:alpha val="30000"/>
                </a:srgbClr>
              </a:solidFill>
              <a:prstDash val="sysDot"/>
            </a:ln>
          </p:spPr>
        </p:cxnSp>
        <p:cxnSp>
          <p:nvCxnSpPr>
            <p:cNvPr id="422" name="Straight Connector 48"/>
            <p:cNvCxnSpPr/>
            <p:nvPr/>
          </p:nvCxnSpPr>
          <p:spPr>
            <a:xfrm>
              <a:off x="4125960" y="0"/>
              <a:ext cx="360" cy="6858000"/>
            </a:xfrm>
            <a:prstGeom prst="straightConnector1">
              <a:avLst/>
            </a:prstGeom>
            <a:ln w="12700">
              <a:solidFill>
                <a:srgbClr val="bcbcbc">
                  <a:alpha val="30000"/>
                </a:srgbClr>
              </a:solidFill>
              <a:prstDash val="sysDot"/>
            </a:ln>
          </p:spPr>
        </p:cxnSp>
        <p:cxnSp>
          <p:nvCxnSpPr>
            <p:cNvPr id="423" name="Straight Connector 49"/>
            <p:cNvCxnSpPr/>
            <p:nvPr/>
          </p:nvCxnSpPr>
          <p:spPr>
            <a:xfrm>
              <a:off x="5109480" y="0"/>
              <a:ext cx="360" cy="6858000"/>
            </a:xfrm>
            <a:prstGeom prst="straightConnector1">
              <a:avLst/>
            </a:prstGeom>
            <a:ln w="12700">
              <a:solidFill>
                <a:srgbClr val="bcbcbc">
                  <a:alpha val="30000"/>
                </a:srgbClr>
              </a:solidFill>
              <a:prstDash val="sysDot"/>
            </a:ln>
          </p:spPr>
        </p:cxnSp>
        <p:cxnSp>
          <p:nvCxnSpPr>
            <p:cNvPr id="424" name="Straight Connector 50"/>
            <p:cNvCxnSpPr/>
            <p:nvPr/>
          </p:nvCxnSpPr>
          <p:spPr>
            <a:xfrm>
              <a:off x="6092640" y="0"/>
              <a:ext cx="360" cy="6858000"/>
            </a:xfrm>
            <a:prstGeom prst="straightConnector1">
              <a:avLst/>
            </a:prstGeom>
            <a:ln w="12700">
              <a:solidFill>
                <a:srgbClr val="bcbcbc">
                  <a:alpha val="30000"/>
                </a:srgbClr>
              </a:solidFill>
              <a:prstDash val="sysDot"/>
            </a:ln>
          </p:spPr>
        </p:cxnSp>
        <p:cxnSp>
          <p:nvCxnSpPr>
            <p:cNvPr id="425" name="Straight Connector 51"/>
            <p:cNvCxnSpPr/>
            <p:nvPr/>
          </p:nvCxnSpPr>
          <p:spPr>
            <a:xfrm>
              <a:off x="7076160" y="0"/>
              <a:ext cx="360" cy="6858000"/>
            </a:xfrm>
            <a:prstGeom prst="straightConnector1">
              <a:avLst/>
            </a:prstGeom>
            <a:ln w="12700">
              <a:solidFill>
                <a:srgbClr val="bcbcbc">
                  <a:alpha val="30000"/>
                </a:srgbClr>
              </a:solidFill>
              <a:prstDash val="sysDot"/>
            </a:ln>
          </p:spPr>
        </p:cxnSp>
        <p:cxnSp>
          <p:nvCxnSpPr>
            <p:cNvPr id="426" name="Straight Connector 52"/>
            <p:cNvCxnSpPr/>
            <p:nvPr/>
          </p:nvCxnSpPr>
          <p:spPr>
            <a:xfrm>
              <a:off x="8059680" y="0"/>
              <a:ext cx="360" cy="6858000"/>
            </a:xfrm>
            <a:prstGeom prst="straightConnector1">
              <a:avLst/>
            </a:prstGeom>
            <a:ln w="12700">
              <a:solidFill>
                <a:srgbClr val="bcbcbc">
                  <a:alpha val="30000"/>
                </a:srgbClr>
              </a:solidFill>
              <a:prstDash val="sysDot"/>
            </a:ln>
          </p:spPr>
        </p:cxnSp>
        <p:cxnSp>
          <p:nvCxnSpPr>
            <p:cNvPr id="427" name="Straight Connector 53"/>
            <p:cNvCxnSpPr/>
            <p:nvPr/>
          </p:nvCxnSpPr>
          <p:spPr>
            <a:xfrm>
              <a:off x="9042840" y="0"/>
              <a:ext cx="360" cy="6858000"/>
            </a:xfrm>
            <a:prstGeom prst="straightConnector1">
              <a:avLst/>
            </a:prstGeom>
            <a:ln w="12700">
              <a:solidFill>
                <a:srgbClr val="bcbcbc">
                  <a:alpha val="30000"/>
                </a:srgbClr>
              </a:solidFill>
              <a:prstDash val="sysDot"/>
            </a:ln>
          </p:spPr>
        </p:cxnSp>
        <p:cxnSp>
          <p:nvCxnSpPr>
            <p:cNvPr id="428" name="Straight Connector 54"/>
            <p:cNvCxnSpPr/>
            <p:nvPr/>
          </p:nvCxnSpPr>
          <p:spPr>
            <a:xfrm>
              <a:off x="10026360" y="0"/>
              <a:ext cx="360" cy="6858000"/>
            </a:xfrm>
            <a:prstGeom prst="straightConnector1">
              <a:avLst/>
            </a:prstGeom>
            <a:ln w="12700">
              <a:solidFill>
                <a:srgbClr val="bcbcbc">
                  <a:alpha val="30000"/>
                </a:srgbClr>
              </a:solidFill>
              <a:prstDash val="sysDot"/>
            </a:ln>
          </p:spPr>
        </p:cxnSp>
        <p:cxnSp>
          <p:nvCxnSpPr>
            <p:cNvPr id="429" name="Straight Connector 55"/>
            <p:cNvCxnSpPr/>
            <p:nvPr/>
          </p:nvCxnSpPr>
          <p:spPr>
            <a:xfrm>
              <a:off x="11009520" y="0"/>
              <a:ext cx="360" cy="6858000"/>
            </a:xfrm>
            <a:prstGeom prst="straightConnector1">
              <a:avLst/>
            </a:prstGeom>
            <a:ln w="12700">
              <a:solidFill>
                <a:srgbClr val="bcbcbc">
                  <a:alpha val="30000"/>
                </a:srgbClr>
              </a:solidFill>
              <a:prstDash val="sysDot"/>
            </a:ln>
          </p:spPr>
        </p:cxnSp>
        <p:cxnSp>
          <p:nvCxnSpPr>
            <p:cNvPr id="430" name="Straight Connector 56"/>
            <p:cNvCxnSpPr/>
            <p:nvPr/>
          </p:nvCxnSpPr>
          <p:spPr>
            <a:xfrm>
              <a:off x="12185640" y="0"/>
              <a:ext cx="360" cy="6858000"/>
            </a:xfrm>
            <a:prstGeom prst="straightConnector1">
              <a:avLst/>
            </a:prstGeom>
            <a:ln w="12700">
              <a:solidFill>
                <a:srgbClr val="bcbcbc">
                  <a:alpha val="30000"/>
                </a:srgbClr>
              </a:solidFill>
              <a:prstDash val="sysDot"/>
            </a:ln>
          </p:spPr>
        </p:cxnSp>
        <p:cxnSp>
          <p:nvCxnSpPr>
            <p:cNvPr id="431" name="Straight Connector 57"/>
            <p:cNvCxnSpPr/>
            <p:nvPr/>
          </p:nvCxnSpPr>
          <p:spPr>
            <a:xfrm>
              <a:off x="0" y="171360"/>
              <a:ext cx="12192120" cy="360"/>
            </a:xfrm>
            <a:prstGeom prst="straightConnector1">
              <a:avLst/>
            </a:prstGeom>
            <a:ln w="12700">
              <a:solidFill>
                <a:srgbClr val="bcbcbc">
                  <a:alpha val="30000"/>
                </a:srgbClr>
              </a:solidFill>
              <a:prstDash val="sysDot"/>
            </a:ln>
          </p:spPr>
        </p:cxnSp>
        <p:cxnSp>
          <p:nvCxnSpPr>
            <p:cNvPr id="432" name="Straight Connector 58"/>
            <p:cNvCxnSpPr/>
            <p:nvPr/>
          </p:nvCxnSpPr>
          <p:spPr>
            <a:xfrm>
              <a:off x="0" y="714240"/>
              <a:ext cx="12192120" cy="360"/>
            </a:xfrm>
            <a:prstGeom prst="straightConnector1">
              <a:avLst/>
            </a:prstGeom>
            <a:ln w="12700">
              <a:solidFill>
                <a:srgbClr val="bcbcbc">
                  <a:alpha val="30000"/>
                </a:srgbClr>
              </a:solidFill>
              <a:prstDash val="sysDot"/>
            </a:ln>
          </p:spPr>
        </p:cxnSp>
        <p:cxnSp>
          <p:nvCxnSpPr>
            <p:cNvPr id="433" name="Straight Connector 59"/>
            <p:cNvCxnSpPr/>
            <p:nvPr/>
          </p:nvCxnSpPr>
          <p:spPr>
            <a:xfrm>
              <a:off x="0" y="1257120"/>
              <a:ext cx="12192120" cy="360"/>
            </a:xfrm>
            <a:prstGeom prst="straightConnector1">
              <a:avLst/>
            </a:prstGeom>
            <a:ln w="12700">
              <a:solidFill>
                <a:srgbClr val="bcbcbc">
                  <a:alpha val="30000"/>
                </a:srgbClr>
              </a:solidFill>
              <a:prstDash val="sysDot"/>
            </a:ln>
          </p:spPr>
        </p:cxnSp>
        <p:cxnSp>
          <p:nvCxnSpPr>
            <p:cNvPr id="434" name="Straight Connector 60"/>
            <p:cNvCxnSpPr/>
            <p:nvPr/>
          </p:nvCxnSpPr>
          <p:spPr>
            <a:xfrm>
              <a:off x="0" y="1800000"/>
              <a:ext cx="12192120" cy="360"/>
            </a:xfrm>
            <a:prstGeom prst="straightConnector1">
              <a:avLst/>
            </a:prstGeom>
            <a:ln w="12700">
              <a:solidFill>
                <a:srgbClr val="bcbcbc">
                  <a:alpha val="30000"/>
                </a:srgbClr>
              </a:solidFill>
              <a:prstDash val="sysDot"/>
            </a:ln>
          </p:spPr>
        </p:cxnSp>
        <p:cxnSp>
          <p:nvCxnSpPr>
            <p:cNvPr id="435" name="Straight Connector 61"/>
            <p:cNvCxnSpPr/>
            <p:nvPr/>
          </p:nvCxnSpPr>
          <p:spPr>
            <a:xfrm>
              <a:off x="0" y="2343240"/>
              <a:ext cx="12192120" cy="360"/>
            </a:xfrm>
            <a:prstGeom prst="straightConnector1">
              <a:avLst/>
            </a:prstGeom>
            <a:ln w="12700">
              <a:solidFill>
                <a:srgbClr val="bcbcbc">
                  <a:alpha val="30000"/>
                </a:srgbClr>
              </a:solidFill>
              <a:prstDash val="sysDot"/>
            </a:ln>
          </p:spPr>
        </p:cxnSp>
        <p:cxnSp>
          <p:nvCxnSpPr>
            <p:cNvPr id="436" name="Straight Connector 62"/>
            <p:cNvCxnSpPr/>
            <p:nvPr/>
          </p:nvCxnSpPr>
          <p:spPr>
            <a:xfrm>
              <a:off x="0" y="2886120"/>
              <a:ext cx="12192120" cy="360"/>
            </a:xfrm>
            <a:prstGeom prst="straightConnector1">
              <a:avLst/>
            </a:prstGeom>
            <a:ln w="12700">
              <a:solidFill>
                <a:srgbClr val="bcbcbc">
                  <a:alpha val="30000"/>
                </a:srgbClr>
              </a:solidFill>
              <a:prstDash val="sysDot"/>
            </a:ln>
          </p:spPr>
        </p:cxnSp>
        <p:cxnSp>
          <p:nvCxnSpPr>
            <p:cNvPr id="437" name="Straight Connector 63"/>
            <p:cNvCxnSpPr/>
            <p:nvPr/>
          </p:nvCxnSpPr>
          <p:spPr>
            <a:xfrm>
              <a:off x="0" y="3429000"/>
              <a:ext cx="12192120" cy="360"/>
            </a:xfrm>
            <a:prstGeom prst="straightConnector1">
              <a:avLst/>
            </a:prstGeom>
            <a:ln w="12700">
              <a:solidFill>
                <a:srgbClr val="bcbcbc">
                  <a:alpha val="30000"/>
                </a:srgbClr>
              </a:solidFill>
              <a:prstDash val="sysDot"/>
            </a:ln>
          </p:spPr>
        </p:cxnSp>
        <p:cxnSp>
          <p:nvCxnSpPr>
            <p:cNvPr id="438" name="Straight Connector 64"/>
            <p:cNvCxnSpPr/>
            <p:nvPr/>
          </p:nvCxnSpPr>
          <p:spPr>
            <a:xfrm>
              <a:off x="0" y="3971880"/>
              <a:ext cx="12192120" cy="360"/>
            </a:xfrm>
            <a:prstGeom prst="straightConnector1">
              <a:avLst/>
            </a:prstGeom>
            <a:ln w="12700">
              <a:solidFill>
                <a:srgbClr val="bcbcbc">
                  <a:alpha val="30000"/>
                </a:srgbClr>
              </a:solidFill>
              <a:prstDash val="sysDot"/>
            </a:ln>
          </p:spPr>
        </p:cxnSp>
        <p:cxnSp>
          <p:nvCxnSpPr>
            <p:cNvPr id="439" name="Straight Connector 65"/>
            <p:cNvCxnSpPr/>
            <p:nvPr/>
          </p:nvCxnSpPr>
          <p:spPr>
            <a:xfrm>
              <a:off x="0" y="4514760"/>
              <a:ext cx="12192120" cy="360"/>
            </a:xfrm>
            <a:prstGeom prst="straightConnector1">
              <a:avLst/>
            </a:prstGeom>
            <a:ln w="12700">
              <a:solidFill>
                <a:srgbClr val="bcbcbc">
                  <a:alpha val="30000"/>
                </a:srgbClr>
              </a:solidFill>
              <a:prstDash val="sysDot"/>
            </a:ln>
          </p:spPr>
        </p:cxnSp>
        <p:cxnSp>
          <p:nvCxnSpPr>
            <p:cNvPr id="440" name="Straight Connector 66"/>
            <p:cNvCxnSpPr/>
            <p:nvPr/>
          </p:nvCxnSpPr>
          <p:spPr>
            <a:xfrm>
              <a:off x="0" y="5057640"/>
              <a:ext cx="12192120" cy="360"/>
            </a:xfrm>
            <a:prstGeom prst="straightConnector1">
              <a:avLst/>
            </a:prstGeom>
            <a:ln w="12700">
              <a:solidFill>
                <a:srgbClr val="bcbcbc">
                  <a:alpha val="30000"/>
                </a:srgbClr>
              </a:solidFill>
              <a:prstDash val="sysDot"/>
            </a:ln>
          </p:spPr>
        </p:cxnSp>
        <p:cxnSp>
          <p:nvCxnSpPr>
            <p:cNvPr id="441" name="Straight Connector 67"/>
            <p:cNvCxnSpPr/>
            <p:nvPr/>
          </p:nvCxnSpPr>
          <p:spPr>
            <a:xfrm>
              <a:off x="0" y="5600520"/>
              <a:ext cx="12192120" cy="360"/>
            </a:xfrm>
            <a:prstGeom prst="straightConnector1">
              <a:avLst/>
            </a:prstGeom>
            <a:ln w="12700">
              <a:solidFill>
                <a:srgbClr val="bcbcbc">
                  <a:alpha val="30000"/>
                </a:srgbClr>
              </a:solidFill>
              <a:prstDash val="sysDot"/>
            </a:ln>
          </p:spPr>
        </p:cxnSp>
        <p:cxnSp>
          <p:nvCxnSpPr>
            <p:cNvPr id="442" name="Straight Connector 68"/>
            <p:cNvCxnSpPr/>
            <p:nvPr/>
          </p:nvCxnSpPr>
          <p:spPr>
            <a:xfrm>
              <a:off x="0" y="6857640"/>
              <a:ext cx="12192120" cy="360"/>
            </a:xfrm>
            <a:prstGeom prst="straightConnector1">
              <a:avLst/>
            </a:prstGeom>
            <a:ln w="12700">
              <a:solidFill>
                <a:srgbClr val="bcbcbc">
                  <a:alpha val="30000"/>
                </a:srgbClr>
              </a:solidFill>
              <a:prstDash val="sysDot"/>
            </a:ln>
          </p:spPr>
        </p:cxnSp>
        <p:cxnSp>
          <p:nvCxnSpPr>
            <p:cNvPr id="443" name="Straight Connector 69"/>
            <p:cNvCxnSpPr/>
            <p:nvPr/>
          </p:nvCxnSpPr>
          <p:spPr>
            <a:xfrm>
              <a:off x="16560" y="6143400"/>
              <a:ext cx="12192120" cy="360"/>
            </a:xfrm>
            <a:prstGeom prst="straightConnector1">
              <a:avLst/>
            </a:prstGeom>
            <a:ln w="12700">
              <a:solidFill>
                <a:srgbClr val="bcbcbc">
                  <a:alpha val="30000"/>
                </a:srgbClr>
              </a:solidFill>
              <a:prstDash val="sysDot"/>
            </a:ln>
          </p:spPr>
        </p:cxnSp>
        <p:cxnSp>
          <p:nvCxnSpPr>
            <p:cNvPr id="444" name="Straight Connector 70"/>
            <p:cNvCxnSpPr/>
            <p:nvPr/>
          </p:nvCxnSpPr>
          <p:spPr>
            <a:xfrm>
              <a:off x="684000" y="171360"/>
              <a:ext cx="360" cy="6512040"/>
            </a:xfrm>
            <a:prstGeom prst="straightConnector1">
              <a:avLst/>
            </a:prstGeom>
            <a:ln w="12700">
              <a:solidFill>
                <a:srgbClr val="bcbcbc">
                  <a:alpha val="30000"/>
                </a:srgbClr>
              </a:solidFill>
              <a:prstDash val="sysDot"/>
            </a:ln>
          </p:spPr>
        </p:cxnSp>
        <p:cxnSp>
          <p:nvCxnSpPr>
            <p:cNvPr id="445" name="Straight Connector 71"/>
            <p:cNvCxnSpPr/>
            <p:nvPr/>
          </p:nvCxnSpPr>
          <p:spPr>
            <a:xfrm>
              <a:off x="11508120" y="173160"/>
              <a:ext cx="360" cy="6511680"/>
            </a:xfrm>
            <a:prstGeom prst="straightConnector1">
              <a:avLst/>
            </a:prstGeom>
            <a:ln w="12700">
              <a:solidFill>
                <a:srgbClr val="bcbcbc">
                  <a:alpha val="30000"/>
                </a:srgbClr>
              </a:solidFill>
              <a:prstDash val="sysDot"/>
            </a:ln>
          </p:spPr>
        </p:cxnSp>
      </p:grpSp>
      <p:sp>
        <p:nvSpPr>
          <p:cNvPr id="446" name="Right Triangle 6" hidden="1">
            <a:extLst>
              <a:ext uri="{C183D7F6-B498-43B3-948B-1728B52AA6E4}">
                <adec:decorative xmlns:adec="http://schemas.microsoft.com/office/drawing/2017/decorative" val="1"/>
              </a:ext>
            </a:extLst>
          </p:cNvPr>
          <p:cNvSpPr/>
          <p:nvPr/>
        </p:nvSpPr>
        <p:spPr>
          <a:xfrm rot="13500000">
            <a:off x="-280800" y="1516320"/>
            <a:ext cx="568080" cy="568080"/>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chemeClr val="dk1"/>
              </a:solidFill>
              <a:uFillTx/>
              <a:latin typeface="Grandview"/>
            </a:endParaRPr>
          </a:p>
        </p:txBody>
      </p:sp>
      <p:grpSp>
        <p:nvGrpSpPr>
          <p:cNvPr id="447" name="Group 4">
            <a:extLst>
              <a:ext uri="{C183D7F6-B498-43B3-948B-1728B52AA6E4}">
                <adec:decorative xmlns:adec="http://schemas.microsoft.com/office/drawing/2017/decorative" val="1"/>
              </a:ext>
            </a:extLst>
          </p:cNvPr>
          <p:cNvGrpSpPr/>
          <p:nvPr/>
        </p:nvGrpSpPr>
        <p:grpSpPr>
          <a:xfrm>
            <a:off x="-6120" y="0"/>
            <a:ext cx="12214440" cy="6857640"/>
            <a:chOff x="-6120" y="0"/>
            <a:chExt cx="12214440" cy="6857640"/>
          </a:xfrm>
        </p:grpSpPr>
        <p:cxnSp>
          <p:nvCxnSpPr>
            <p:cNvPr id="448" name="Straight Connector 5"/>
            <p:cNvCxnSpPr/>
            <p:nvPr/>
          </p:nvCxnSpPr>
          <p:spPr>
            <a:xfrm>
              <a:off x="-6120" y="6686280"/>
              <a:ext cx="12192120" cy="360"/>
            </a:xfrm>
            <a:prstGeom prst="straightConnector1">
              <a:avLst/>
            </a:prstGeom>
            <a:ln w="12700">
              <a:solidFill>
                <a:srgbClr val="bcbcbc">
                  <a:alpha val="30000"/>
                </a:srgbClr>
              </a:solidFill>
              <a:prstDash val="sysDot"/>
            </a:ln>
          </p:spPr>
        </p:cxnSp>
        <p:cxnSp>
          <p:nvCxnSpPr>
            <p:cNvPr id="449" name="Straight Connector 6"/>
            <p:cNvCxnSpPr/>
            <p:nvPr/>
          </p:nvCxnSpPr>
          <p:spPr>
            <a:xfrm>
              <a:off x="0" y="0"/>
              <a:ext cx="360" cy="6858000"/>
            </a:xfrm>
            <a:prstGeom prst="straightConnector1">
              <a:avLst/>
            </a:prstGeom>
            <a:ln w="12700">
              <a:solidFill>
                <a:srgbClr val="bcbcbc">
                  <a:alpha val="30000"/>
                </a:srgbClr>
              </a:solidFill>
              <a:prstDash val="sysDot"/>
            </a:ln>
          </p:spPr>
        </p:cxnSp>
        <p:cxnSp>
          <p:nvCxnSpPr>
            <p:cNvPr id="450" name="Straight Connector 7"/>
            <p:cNvCxnSpPr/>
            <p:nvPr/>
          </p:nvCxnSpPr>
          <p:spPr>
            <a:xfrm>
              <a:off x="11993040" y="0"/>
              <a:ext cx="360" cy="6858000"/>
            </a:xfrm>
            <a:prstGeom prst="straightConnector1">
              <a:avLst/>
            </a:prstGeom>
            <a:ln w="12700">
              <a:solidFill>
                <a:srgbClr val="bcbcbc">
                  <a:alpha val="30000"/>
                </a:srgbClr>
              </a:solidFill>
              <a:prstDash val="sysDot"/>
            </a:ln>
          </p:spPr>
        </p:cxnSp>
        <p:cxnSp>
          <p:nvCxnSpPr>
            <p:cNvPr id="451" name="Straight Connector 8"/>
            <p:cNvCxnSpPr/>
            <p:nvPr/>
          </p:nvCxnSpPr>
          <p:spPr>
            <a:xfrm>
              <a:off x="192240" y="0"/>
              <a:ext cx="360" cy="6858000"/>
            </a:xfrm>
            <a:prstGeom prst="straightConnector1">
              <a:avLst/>
            </a:prstGeom>
            <a:ln w="12700">
              <a:solidFill>
                <a:srgbClr val="bcbcbc">
                  <a:alpha val="30000"/>
                </a:srgbClr>
              </a:solidFill>
              <a:prstDash val="sysDot"/>
            </a:ln>
          </p:spPr>
        </p:cxnSp>
        <p:cxnSp>
          <p:nvCxnSpPr>
            <p:cNvPr id="452" name="Straight Connector 9"/>
            <p:cNvCxnSpPr/>
            <p:nvPr/>
          </p:nvCxnSpPr>
          <p:spPr>
            <a:xfrm>
              <a:off x="1175760" y="0"/>
              <a:ext cx="360" cy="6858000"/>
            </a:xfrm>
            <a:prstGeom prst="straightConnector1">
              <a:avLst/>
            </a:prstGeom>
            <a:ln w="12700">
              <a:solidFill>
                <a:srgbClr val="bcbcbc">
                  <a:alpha val="30000"/>
                </a:srgbClr>
              </a:solidFill>
              <a:prstDash val="sysDot"/>
            </a:ln>
          </p:spPr>
        </p:cxnSp>
        <p:cxnSp>
          <p:nvCxnSpPr>
            <p:cNvPr id="453" name="Straight Connector 10"/>
            <p:cNvCxnSpPr/>
            <p:nvPr/>
          </p:nvCxnSpPr>
          <p:spPr>
            <a:xfrm>
              <a:off x="2159280" y="0"/>
              <a:ext cx="360" cy="6858000"/>
            </a:xfrm>
            <a:prstGeom prst="straightConnector1">
              <a:avLst/>
            </a:prstGeom>
            <a:ln w="12700">
              <a:solidFill>
                <a:srgbClr val="bcbcbc">
                  <a:alpha val="30000"/>
                </a:srgbClr>
              </a:solidFill>
              <a:prstDash val="sysDot"/>
            </a:ln>
          </p:spPr>
        </p:cxnSp>
        <p:cxnSp>
          <p:nvCxnSpPr>
            <p:cNvPr id="454" name="Straight Connector 11"/>
            <p:cNvCxnSpPr/>
            <p:nvPr/>
          </p:nvCxnSpPr>
          <p:spPr>
            <a:xfrm>
              <a:off x="3142440" y="0"/>
              <a:ext cx="360" cy="6858000"/>
            </a:xfrm>
            <a:prstGeom prst="straightConnector1">
              <a:avLst/>
            </a:prstGeom>
            <a:ln w="12700">
              <a:solidFill>
                <a:srgbClr val="bcbcbc">
                  <a:alpha val="30000"/>
                </a:srgbClr>
              </a:solidFill>
              <a:prstDash val="sysDot"/>
            </a:ln>
          </p:spPr>
        </p:cxnSp>
        <p:cxnSp>
          <p:nvCxnSpPr>
            <p:cNvPr id="455" name="Straight Connector 12"/>
            <p:cNvCxnSpPr/>
            <p:nvPr/>
          </p:nvCxnSpPr>
          <p:spPr>
            <a:xfrm>
              <a:off x="4125960" y="0"/>
              <a:ext cx="360" cy="6858000"/>
            </a:xfrm>
            <a:prstGeom prst="straightConnector1">
              <a:avLst/>
            </a:prstGeom>
            <a:ln w="12700">
              <a:solidFill>
                <a:srgbClr val="bcbcbc">
                  <a:alpha val="30000"/>
                </a:srgbClr>
              </a:solidFill>
              <a:prstDash val="sysDot"/>
            </a:ln>
          </p:spPr>
        </p:cxnSp>
        <p:cxnSp>
          <p:nvCxnSpPr>
            <p:cNvPr id="456" name="Straight Connector 13"/>
            <p:cNvCxnSpPr/>
            <p:nvPr/>
          </p:nvCxnSpPr>
          <p:spPr>
            <a:xfrm>
              <a:off x="5109480" y="0"/>
              <a:ext cx="360" cy="6858000"/>
            </a:xfrm>
            <a:prstGeom prst="straightConnector1">
              <a:avLst/>
            </a:prstGeom>
            <a:ln w="12700">
              <a:solidFill>
                <a:srgbClr val="bcbcbc">
                  <a:alpha val="30000"/>
                </a:srgbClr>
              </a:solidFill>
              <a:prstDash val="sysDot"/>
            </a:ln>
          </p:spPr>
        </p:cxnSp>
        <p:cxnSp>
          <p:nvCxnSpPr>
            <p:cNvPr id="457" name="Straight Connector 14"/>
            <p:cNvCxnSpPr/>
            <p:nvPr/>
          </p:nvCxnSpPr>
          <p:spPr>
            <a:xfrm>
              <a:off x="6092640" y="0"/>
              <a:ext cx="360" cy="6858000"/>
            </a:xfrm>
            <a:prstGeom prst="straightConnector1">
              <a:avLst/>
            </a:prstGeom>
            <a:ln w="12700">
              <a:solidFill>
                <a:srgbClr val="bcbcbc">
                  <a:alpha val="30000"/>
                </a:srgbClr>
              </a:solidFill>
              <a:prstDash val="sysDot"/>
            </a:ln>
          </p:spPr>
        </p:cxnSp>
        <p:cxnSp>
          <p:nvCxnSpPr>
            <p:cNvPr id="458" name="Straight Connector 15"/>
            <p:cNvCxnSpPr/>
            <p:nvPr/>
          </p:nvCxnSpPr>
          <p:spPr>
            <a:xfrm>
              <a:off x="7076160" y="0"/>
              <a:ext cx="360" cy="6858000"/>
            </a:xfrm>
            <a:prstGeom prst="straightConnector1">
              <a:avLst/>
            </a:prstGeom>
            <a:ln w="12700">
              <a:solidFill>
                <a:srgbClr val="bcbcbc">
                  <a:alpha val="30000"/>
                </a:srgbClr>
              </a:solidFill>
              <a:prstDash val="sysDot"/>
            </a:ln>
          </p:spPr>
        </p:cxnSp>
        <p:cxnSp>
          <p:nvCxnSpPr>
            <p:cNvPr id="459" name="Straight Connector 16"/>
            <p:cNvCxnSpPr/>
            <p:nvPr/>
          </p:nvCxnSpPr>
          <p:spPr>
            <a:xfrm>
              <a:off x="8059680" y="0"/>
              <a:ext cx="360" cy="6858000"/>
            </a:xfrm>
            <a:prstGeom prst="straightConnector1">
              <a:avLst/>
            </a:prstGeom>
            <a:ln w="12700">
              <a:solidFill>
                <a:srgbClr val="bcbcbc">
                  <a:alpha val="30000"/>
                </a:srgbClr>
              </a:solidFill>
              <a:prstDash val="sysDot"/>
            </a:ln>
          </p:spPr>
        </p:cxnSp>
        <p:cxnSp>
          <p:nvCxnSpPr>
            <p:cNvPr id="460" name="Straight Connector 17"/>
            <p:cNvCxnSpPr/>
            <p:nvPr/>
          </p:nvCxnSpPr>
          <p:spPr>
            <a:xfrm>
              <a:off x="9042840" y="0"/>
              <a:ext cx="360" cy="6858000"/>
            </a:xfrm>
            <a:prstGeom prst="straightConnector1">
              <a:avLst/>
            </a:prstGeom>
            <a:ln w="12700">
              <a:solidFill>
                <a:srgbClr val="bcbcbc">
                  <a:alpha val="30000"/>
                </a:srgbClr>
              </a:solidFill>
              <a:prstDash val="sysDot"/>
            </a:ln>
          </p:spPr>
        </p:cxnSp>
        <p:cxnSp>
          <p:nvCxnSpPr>
            <p:cNvPr id="461" name="Straight Connector 18"/>
            <p:cNvCxnSpPr/>
            <p:nvPr/>
          </p:nvCxnSpPr>
          <p:spPr>
            <a:xfrm>
              <a:off x="10026360" y="0"/>
              <a:ext cx="360" cy="6858000"/>
            </a:xfrm>
            <a:prstGeom prst="straightConnector1">
              <a:avLst/>
            </a:prstGeom>
            <a:ln w="12700">
              <a:solidFill>
                <a:srgbClr val="bcbcbc">
                  <a:alpha val="30000"/>
                </a:srgbClr>
              </a:solidFill>
              <a:prstDash val="sysDot"/>
            </a:ln>
          </p:spPr>
        </p:cxnSp>
        <p:cxnSp>
          <p:nvCxnSpPr>
            <p:cNvPr id="462" name="Straight Connector 19"/>
            <p:cNvCxnSpPr/>
            <p:nvPr/>
          </p:nvCxnSpPr>
          <p:spPr>
            <a:xfrm>
              <a:off x="11009520" y="0"/>
              <a:ext cx="360" cy="6858000"/>
            </a:xfrm>
            <a:prstGeom prst="straightConnector1">
              <a:avLst/>
            </a:prstGeom>
            <a:ln w="12700">
              <a:solidFill>
                <a:srgbClr val="bcbcbc">
                  <a:alpha val="30000"/>
                </a:srgbClr>
              </a:solidFill>
              <a:prstDash val="sysDot"/>
            </a:ln>
          </p:spPr>
        </p:cxnSp>
        <p:cxnSp>
          <p:nvCxnSpPr>
            <p:cNvPr id="463" name="Straight Connector 20"/>
            <p:cNvCxnSpPr/>
            <p:nvPr/>
          </p:nvCxnSpPr>
          <p:spPr>
            <a:xfrm>
              <a:off x="12185640" y="0"/>
              <a:ext cx="360" cy="6858000"/>
            </a:xfrm>
            <a:prstGeom prst="straightConnector1">
              <a:avLst/>
            </a:prstGeom>
            <a:ln w="12700">
              <a:solidFill>
                <a:srgbClr val="bcbcbc">
                  <a:alpha val="30000"/>
                </a:srgbClr>
              </a:solidFill>
              <a:prstDash val="sysDot"/>
            </a:ln>
          </p:spPr>
        </p:cxnSp>
        <p:cxnSp>
          <p:nvCxnSpPr>
            <p:cNvPr id="464" name="Straight Connector 21"/>
            <p:cNvCxnSpPr/>
            <p:nvPr/>
          </p:nvCxnSpPr>
          <p:spPr>
            <a:xfrm>
              <a:off x="0" y="171360"/>
              <a:ext cx="12192120" cy="360"/>
            </a:xfrm>
            <a:prstGeom prst="straightConnector1">
              <a:avLst/>
            </a:prstGeom>
            <a:ln w="12700">
              <a:solidFill>
                <a:srgbClr val="bcbcbc">
                  <a:alpha val="30000"/>
                </a:srgbClr>
              </a:solidFill>
              <a:prstDash val="sysDot"/>
            </a:ln>
          </p:spPr>
        </p:cxnSp>
        <p:cxnSp>
          <p:nvCxnSpPr>
            <p:cNvPr id="465" name="Straight Connector 22"/>
            <p:cNvCxnSpPr/>
            <p:nvPr/>
          </p:nvCxnSpPr>
          <p:spPr>
            <a:xfrm>
              <a:off x="0" y="714240"/>
              <a:ext cx="12192120" cy="360"/>
            </a:xfrm>
            <a:prstGeom prst="straightConnector1">
              <a:avLst/>
            </a:prstGeom>
            <a:ln w="12700">
              <a:solidFill>
                <a:srgbClr val="bcbcbc">
                  <a:alpha val="30000"/>
                </a:srgbClr>
              </a:solidFill>
              <a:prstDash val="sysDot"/>
            </a:ln>
          </p:spPr>
        </p:cxnSp>
        <p:cxnSp>
          <p:nvCxnSpPr>
            <p:cNvPr id="466" name="Straight Connector 23"/>
            <p:cNvCxnSpPr/>
            <p:nvPr/>
          </p:nvCxnSpPr>
          <p:spPr>
            <a:xfrm>
              <a:off x="0" y="1257120"/>
              <a:ext cx="12192120" cy="360"/>
            </a:xfrm>
            <a:prstGeom prst="straightConnector1">
              <a:avLst/>
            </a:prstGeom>
            <a:ln w="12700">
              <a:solidFill>
                <a:srgbClr val="bcbcbc">
                  <a:alpha val="30000"/>
                </a:srgbClr>
              </a:solidFill>
              <a:prstDash val="sysDot"/>
            </a:ln>
          </p:spPr>
        </p:cxnSp>
        <p:cxnSp>
          <p:nvCxnSpPr>
            <p:cNvPr id="467" name="Straight Connector 24"/>
            <p:cNvCxnSpPr/>
            <p:nvPr/>
          </p:nvCxnSpPr>
          <p:spPr>
            <a:xfrm>
              <a:off x="0" y="1800000"/>
              <a:ext cx="12192120" cy="360"/>
            </a:xfrm>
            <a:prstGeom prst="straightConnector1">
              <a:avLst/>
            </a:prstGeom>
            <a:ln w="12700">
              <a:solidFill>
                <a:srgbClr val="bcbcbc">
                  <a:alpha val="30000"/>
                </a:srgbClr>
              </a:solidFill>
              <a:prstDash val="sysDot"/>
            </a:ln>
          </p:spPr>
        </p:cxnSp>
        <p:cxnSp>
          <p:nvCxnSpPr>
            <p:cNvPr id="468" name="Straight Connector 25"/>
            <p:cNvCxnSpPr/>
            <p:nvPr/>
          </p:nvCxnSpPr>
          <p:spPr>
            <a:xfrm>
              <a:off x="0" y="2343240"/>
              <a:ext cx="12192120" cy="360"/>
            </a:xfrm>
            <a:prstGeom prst="straightConnector1">
              <a:avLst/>
            </a:prstGeom>
            <a:ln w="12700">
              <a:solidFill>
                <a:srgbClr val="bcbcbc">
                  <a:alpha val="30000"/>
                </a:srgbClr>
              </a:solidFill>
              <a:prstDash val="sysDot"/>
            </a:ln>
          </p:spPr>
        </p:cxnSp>
        <p:cxnSp>
          <p:nvCxnSpPr>
            <p:cNvPr id="469" name="Straight Connector 26"/>
            <p:cNvCxnSpPr/>
            <p:nvPr/>
          </p:nvCxnSpPr>
          <p:spPr>
            <a:xfrm>
              <a:off x="0" y="2886120"/>
              <a:ext cx="12192120" cy="360"/>
            </a:xfrm>
            <a:prstGeom prst="straightConnector1">
              <a:avLst/>
            </a:prstGeom>
            <a:ln w="12700">
              <a:solidFill>
                <a:srgbClr val="bcbcbc">
                  <a:alpha val="30000"/>
                </a:srgbClr>
              </a:solidFill>
              <a:prstDash val="sysDot"/>
            </a:ln>
          </p:spPr>
        </p:cxnSp>
        <p:cxnSp>
          <p:nvCxnSpPr>
            <p:cNvPr id="470" name="Straight Connector 27"/>
            <p:cNvCxnSpPr/>
            <p:nvPr/>
          </p:nvCxnSpPr>
          <p:spPr>
            <a:xfrm>
              <a:off x="0" y="3429000"/>
              <a:ext cx="12192120" cy="360"/>
            </a:xfrm>
            <a:prstGeom prst="straightConnector1">
              <a:avLst/>
            </a:prstGeom>
            <a:ln w="12700">
              <a:solidFill>
                <a:srgbClr val="bcbcbc">
                  <a:alpha val="30000"/>
                </a:srgbClr>
              </a:solidFill>
              <a:prstDash val="sysDot"/>
            </a:ln>
          </p:spPr>
        </p:cxnSp>
        <p:cxnSp>
          <p:nvCxnSpPr>
            <p:cNvPr id="471" name="Straight Connector 28"/>
            <p:cNvCxnSpPr/>
            <p:nvPr/>
          </p:nvCxnSpPr>
          <p:spPr>
            <a:xfrm>
              <a:off x="0" y="3971880"/>
              <a:ext cx="12192120" cy="360"/>
            </a:xfrm>
            <a:prstGeom prst="straightConnector1">
              <a:avLst/>
            </a:prstGeom>
            <a:ln w="12700">
              <a:solidFill>
                <a:srgbClr val="bcbcbc">
                  <a:alpha val="30000"/>
                </a:srgbClr>
              </a:solidFill>
              <a:prstDash val="sysDot"/>
            </a:ln>
          </p:spPr>
        </p:cxnSp>
        <p:cxnSp>
          <p:nvCxnSpPr>
            <p:cNvPr id="472" name="Straight Connector 29"/>
            <p:cNvCxnSpPr/>
            <p:nvPr/>
          </p:nvCxnSpPr>
          <p:spPr>
            <a:xfrm>
              <a:off x="0" y="4514760"/>
              <a:ext cx="12192120" cy="360"/>
            </a:xfrm>
            <a:prstGeom prst="straightConnector1">
              <a:avLst/>
            </a:prstGeom>
            <a:ln w="12700">
              <a:solidFill>
                <a:srgbClr val="bcbcbc">
                  <a:alpha val="30000"/>
                </a:srgbClr>
              </a:solidFill>
              <a:prstDash val="sysDot"/>
            </a:ln>
          </p:spPr>
        </p:cxnSp>
        <p:cxnSp>
          <p:nvCxnSpPr>
            <p:cNvPr id="473" name="Straight Connector 30"/>
            <p:cNvCxnSpPr/>
            <p:nvPr/>
          </p:nvCxnSpPr>
          <p:spPr>
            <a:xfrm>
              <a:off x="0" y="5057640"/>
              <a:ext cx="12192120" cy="360"/>
            </a:xfrm>
            <a:prstGeom prst="straightConnector1">
              <a:avLst/>
            </a:prstGeom>
            <a:ln w="12700">
              <a:solidFill>
                <a:srgbClr val="bcbcbc">
                  <a:alpha val="30000"/>
                </a:srgbClr>
              </a:solidFill>
              <a:prstDash val="sysDot"/>
            </a:ln>
          </p:spPr>
        </p:cxnSp>
        <p:cxnSp>
          <p:nvCxnSpPr>
            <p:cNvPr id="474" name="Straight Connector 31"/>
            <p:cNvCxnSpPr/>
            <p:nvPr/>
          </p:nvCxnSpPr>
          <p:spPr>
            <a:xfrm>
              <a:off x="0" y="5600520"/>
              <a:ext cx="12192120" cy="360"/>
            </a:xfrm>
            <a:prstGeom prst="straightConnector1">
              <a:avLst/>
            </a:prstGeom>
            <a:ln w="12700">
              <a:solidFill>
                <a:srgbClr val="bcbcbc">
                  <a:alpha val="30000"/>
                </a:srgbClr>
              </a:solidFill>
              <a:prstDash val="sysDot"/>
            </a:ln>
          </p:spPr>
        </p:cxnSp>
        <p:cxnSp>
          <p:nvCxnSpPr>
            <p:cNvPr id="475" name="Straight Connector 32"/>
            <p:cNvCxnSpPr/>
            <p:nvPr/>
          </p:nvCxnSpPr>
          <p:spPr>
            <a:xfrm>
              <a:off x="0" y="6857640"/>
              <a:ext cx="12192120" cy="360"/>
            </a:xfrm>
            <a:prstGeom prst="straightConnector1">
              <a:avLst/>
            </a:prstGeom>
            <a:ln w="12700">
              <a:solidFill>
                <a:srgbClr val="bcbcbc">
                  <a:alpha val="30000"/>
                </a:srgbClr>
              </a:solidFill>
              <a:prstDash val="sysDot"/>
            </a:ln>
          </p:spPr>
        </p:cxnSp>
        <p:cxnSp>
          <p:nvCxnSpPr>
            <p:cNvPr id="476" name="Straight Connector 33"/>
            <p:cNvCxnSpPr/>
            <p:nvPr/>
          </p:nvCxnSpPr>
          <p:spPr>
            <a:xfrm>
              <a:off x="16560" y="6143400"/>
              <a:ext cx="12192120" cy="360"/>
            </a:xfrm>
            <a:prstGeom prst="straightConnector1">
              <a:avLst/>
            </a:prstGeom>
            <a:ln w="12700">
              <a:solidFill>
                <a:srgbClr val="bcbcbc">
                  <a:alpha val="30000"/>
                </a:srgbClr>
              </a:solidFill>
              <a:prstDash val="sysDot"/>
            </a:ln>
          </p:spPr>
        </p:cxnSp>
        <p:cxnSp>
          <p:nvCxnSpPr>
            <p:cNvPr id="477" name="Straight Connector 34"/>
            <p:cNvCxnSpPr/>
            <p:nvPr/>
          </p:nvCxnSpPr>
          <p:spPr>
            <a:xfrm>
              <a:off x="684000" y="171360"/>
              <a:ext cx="360" cy="6512040"/>
            </a:xfrm>
            <a:prstGeom prst="straightConnector1">
              <a:avLst/>
            </a:prstGeom>
            <a:ln w="12700">
              <a:solidFill>
                <a:srgbClr val="bcbcbc">
                  <a:alpha val="30000"/>
                </a:srgbClr>
              </a:solidFill>
              <a:prstDash val="sysDot"/>
            </a:ln>
          </p:spPr>
        </p:cxnSp>
        <p:cxnSp>
          <p:nvCxnSpPr>
            <p:cNvPr id="478" name="Straight Connector 35"/>
            <p:cNvCxnSpPr/>
            <p:nvPr/>
          </p:nvCxnSpPr>
          <p:spPr>
            <a:xfrm>
              <a:off x="11508120" y="173160"/>
              <a:ext cx="360" cy="6511680"/>
            </a:xfrm>
            <a:prstGeom prst="straightConnector1">
              <a:avLst/>
            </a:prstGeom>
            <a:ln w="12700">
              <a:solidFill>
                <a:srgbClr val="bcbcbc">
                  <a:alpha val="30000"/>
                </a:srgbClr>
              </a:solidFill>
              <a:prstDash val="sysDot"/>
            </a:ln>
          </p:spPr>
        </p:cxnSp>
      </p:grpSp>
      <p:sp>
        <p:nvSpPr>
          <p:cNvPr id="479" name="PlaceHolder 1"/>
          <p:cNvSpPr>
            <a:spLocks noGrp="1"/>
          </p:cNvSpPr>
          <p:nvPr>
            <p:ph type="dt" idx="25"/>
          </p:nvPr>
        </p:nvSpPr>
        <p:spPr>
          <a:xfrm>
            <a:off x="683640" y="6215760"/>
            <a:ext cx="3843360" cy="416880"/>
          </a:xfrm>
          <a:prstGeom prst="rect">
            <a:avLst/>
          </a:prstGeom>
          <a:noFill/>
          <a:ln w="0">
            <a:noFill/>
          </a:ln>
        </p:spPr>
        <p:txBody>
          <a:bodyPr lIns="91440" rIns="91440" tIns="45720" bIns="45720" anchor="ctr">
            <a:noAutofit/>
          </a:bodyPr>
          <a:lstStyle>
            <a:lvl1pPr indent="0" defTabSz="914400">
              <a:lnSpc>
                <a:spcPct val="100000"/>
              </a:lnSpc>
              <a:buNone/>
              <a:defRPr b="0" lang="en-US" sz="900" strike="noStrike" u="none">
                <a:solidFill>
                  <a:schemeClr val="dk1">
                    <a:tint val="75000"/>
                  </a:schemeClr>
                </a:solidFill>
                <a:uFillTx/>
                <a:latin typeface="Grandview"/>
              </a:defRPr>
            </a:lvl1pPr>
          </a:lstStyle>
          <a:p>
            <a:pPr indent="0" defTabSz="914400">
              <a:lnSpc>
                <a:spcPct val="100000"/>
              </a:lnSpc>
              <a:buNone/>
            </a:pPr>
            <a:r>
              <a:rPr b="0" lang="en-US" sz="900" strike="noStrike" u="none">
                <a:solidFill>
                  <a:schemeClr val="dk1">
                    <a:tint val="75000"/>
                  </a:schemeClr>
                </a:solidFill>
                <a:uFillTx/>
                <a:latin typeface="Grandview"/>
              </a:rPr>
              <a:t> </a:t>
            </a:r>
            <a:endParaRPr b="0" lang="en-US" sz="900" strike="noStrike" u="none">
              <a:solidFill>
                <a:srgbClr val="000000"/>
              </a:solidFill>
              <a:uFillTx/>
              <a:latin typeface="Times New Roman"/>
            </a:endParaRPr>
          </a:p>
        </p:txBody>
      </p:sp>
      <p:sp>
        <p:nvSpPr>
          <p:cNvPr id="480" name="PlaceHolder 2"/>
          <p:cNvSpPr>
            <a:spLocks noGrp="1"/>
          </p:cNvSpPr>
          <p:nvPr>
            <p:ph type="ftr" idx="26"/>
          </p:nvPr>
        </p:nvSpPr>
        <p:spPr>
          <a:xfrm>
            <a:off x="691200" y="236520"/>
            <a:ext cx="4114440" cy="416880"/>
          </a:xfrm>
          <a:prstGeom prst="rect">
            <a:avLst/>
          </a:prstGeom>
          <a:noFill/>
          <a:ln w="0">
            <a:noFill/>
          </a:ln>
        </p:spPr>
        <p:txBody>
          <a:bodyPr lIns="91440" rIns="91440" tIns="45720" bIns="45720" anchor="ctr">
            <a:noAutofit/>
          </a:bodyPr>
          <a:lstStyle>
            <a:lvl1pPr indent="0" algn="ctr">
              <a:buNone/>
              <a:defRPr b="0" lang="en-US" sz="1400" strike="noStrike" u="none">
                <a:solidFill>
                  <a:srgbClr val="000000"/>
                </a:solidFill>
                <a:uFillTx/>
                <a:latin typeface="Times New Roman"/>
              </a:defRPr>
            </a:lvl1pPr>
          </a:lstStyle>
          <a:p>
            <a:pPr indent="0" algn="ctr">
              <a:buNone/>
            </a:pPr>
            <a:r>
              <a:rPr b="0" lang="en-US" sz="1400" strike="noStrike" u="none">
                <a:solidFill>
                  <a:srgbClr val="000000"/>
                </a:solidFill>
                <a:uFillTx/>
                <a:latin typeface="Times New Roman"/>
              </a:rPr>
              <a:t> </a:t>
            </a:r>
            <a:endParaRPr b="0" lang="en-US" sz="1400" strike="noStrike" u="none">
              <a:solidFill>
                <a:srgbClr val="000000"/>
              </a:solidFill>
              <a:uFillTx/>
              <a:latin typeface="Times New Roman"/>
            </a:endParaRPr>
          </a:p>
        </p:txBody>
      </p:sp>
      <p:sp>
        <p:nvSpPr>
          <p:cNvPr id="481" name="PlaceHolder 3"/>
          <p:cNvSpPr>
            <a:spLocks noGrp="1"/>
          </p:cNvSpPr>
          <p:nvPr>
            <p:ph type="sldNum" idx="27"/>
          </p:nvPr>
        </p:nvSpPr>
        <p:spPr>
          <a:xfrm>
            <a:off x="11003760" y="6215760"/>
            <a:ext cx="978840" cy="416880"/>
          </a:xfrm>
          <a:prstGeom prst="rect">
            <a:avLst/>
          </a:prstGeom>
          <a:noFill/>
          <a:ln w="0">
            <a:noFill/>
          </a:ln>
        </p:spPr>
        <p:txBody>
          <a:bodyPr lIns="91440" rIns="91440" tIns="45720" bIns="45720" anchor="ctr">
            <a:noAutofit/>
          </a:bodyPr>
          <a:lstStyle>
            <a:lvl1pPr indent="0" algn="ctr" defTabSz="914400">
              <a:lnSpc>
                <a:spcPct val="100000"/>
              </a:lnSpc>
              <a:buNone/>
              <a:defRPr b="0" lang="en-US" sz="900" strike="noStrike" u="none">
                <a:solidFill>
                  <a:schemeClr val="dk1">
                    <a:tint val="75000"/>
                  </a:schemeClr>
                </a:solidFill>
                <a:uFillTx/>
                <a:latin typeface="Grandview"/>
              </a:defRPr>
            </a:lvl1pPr>
          </a:lstStyle>
          <a:p>
            <a:pPr indent="0" algn="ctr" defTabSz="914400">
              <a:lnSpc>
                <a:spcPct val="100000"/>
              </a:lnSpc>
              <a:buNone/>
            </a:pPr>
            <a:fld id="{79095054-7778-4957-AB02-A1936547024F}" type="slidenum">
              <a:rPr b="0" lang="en-US" sz="900" strike="noStrike" u="none">
                <a:solidFill>
                  <a:schemeClr val="dk1">
                    <a:tint val="75000"/>
                  </a:schemeClr>
                </a:solidFill>
                <a:uFillTx/>
                <a:latin typeface="Grandview"/>
              </a:rPr>
              <a:t>1</a:t>
            </a:fld>
            <a:endParaRPr b="0" lang="en-US" sz="900" strike="noStrike" u="none">
              <a:solidFill>
                <a:srgbClr val="000000"/>
              </a:solidFill>
              <a:uFillTx/>
              <a:latin typeface="Times New Roman"/>
            </a:endParaRPr>
          </a:p>
        </p:txBody>
      </p:sp>
    </p:spTree>
  </p:cSld>
  <p:clrMap bg1="lt1" tx1="dk1" bg2="lt2" tx2="dk2" accent1="accent1" accent2="accent2" accent3="accent3" accent4="accent4" accent5="accent5" accent6="accent6" hlink="hlink" folHlink="folHlink"/>
  <p:sldLayoutIdLst>
    <p:sldLayoutId id="2147483665" r:id="rId2"/>
  </p:sldLayoutIdLst>
</p:sldMaster>
</file>

<file path=ppt/slides/_rels/slide1.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diagramData" Target="../diagrams/data1.xml"/><Relationship Id="rId2" Type="http://schemas.openxmlformats.org/officeDocument/2006/relationships/diagramLayout" Target="../diagrams/layout1.xml"/><Relationship Id="rId3" Type="http://schemas.openxmlformats.org/officeDocument/2006/relationships/diagramQuickStyle" Target="../diagrams/quickStyle1.xml"/><Relationship Id="rId4" Type="http://schemas.openxmlformats.org/officeDocument/2006/relationships/diagramColors" Target="../diagrams/colors1.xml"/><Relationship Id="rId5" Type="http://schemas.microsoft.com/office/2007/relationships/diagramDrawing" Target="../diagrams/drawing1.xml"/><Relationship Id="rId6" Type="http://schemas.openxmlformats.org/officeDocument/2006/relationships/slideLayout" Target="../slideLayouts/slideLayout4.xml"/>
</Relationships>
</file>

<file path=ppt/slides/_rels/slide11.xml.rels><?xml version="1.0" encoding="UTF-8"?>
<Relationships xmlns="http://schemas.openxmlformats.org/package/2006/relationships"><Relationship Id="rId1" Type="http://schemas.openxmlformats.org/officeDocument/2006/relationships/slideLayout" Target="../slideLayouts/slideLayout7.xml"/>
</Relationships>
</file>

<file path=ppt/slides/_rels/slide12.xml.rels><?xml version="1.0" encoding="UTF-8"?>
<Relationships xmlns="http://schemas.openxmlformats.org/package/2006/relationships"><Relationship Id="rId1" Type="http://schemas.openxmlformats.org/officeDocument/2006/relationships/slideLayout" Target="../slideLayouts/slideLayout4.xml"/>
</Relationships>
</file>

<file path=ppt/slides/_rels/slide13.xml.rels><?xml version="1.0" encoding="UTF-8"?>
<Relationships xmlns="http://schemas.openxmlformats.org/package/2006/relationships"><Relationship Id="rId1" Type="http://schemas.openxmlformats.org/officeDocument/2006/relationships/slideLayout" Target="../slideLayouts/slideLayout6.xml"/>
</Relationships>
</file>

<file path=ppt/slides/_rels/slide14.xml.rels><?xml version="1.0" encoding="UTF-8"?>
<Relationships xmlns="http://schemas.openxmlformats.org/package/2006/relationships"><Relationship Id="rId1" Type="http://schemas.openxmlformats.org/officeDocument/2006/relationships/slideLayout" Target="../slideLayouts/slideLayout6.xml"/>
</Relationships>
</file>

<file path=ppt/slides/_rels/slide15.xml.rels><?xml version="1.0" encoding="UTF-8"?>
<Relationships xmlns="http://schemas.openxmlformats.org/package/2006/relationships"><Relationship Id="rId1" Type="http://schemas.openxmlformats.org/officeDocument/2006/relationships/slideLayout" Target="../slideLayouts/slideLayout6.xml"/>
</Relationships>
</file>

<file path=ppt/slides/_rels/slide16.xml.rels><?xml version="1.0" encoding="UTF-8"?>
<Relationships xmlns="http://schemas.openxmlformats.org/package/2006/relationships"><Relationship Id="rId1" Type="http://schemas.openxmlformats.org/officeDocument/2006/relationships/slideLayout" Target="../slideLayouts/slideLayout6.xml"/>
</Relationships>
</file>

<file path=ppt/slides/_rels/slide17.xml.rels><?xml version="1.0" encoding="UTF-8"?>
<Relationships xmlns="http://schemas.openxmlformats.org/package/2006/relationships"><Relationship Id="rId1" Type="http://schemas.openxmlformats.org/officeDocument/2006/relationships/slideLayout" Target="../slideLayouts/slideLayout4.xml"/>
</Relationships>
</file>

<file path=ppt/slides/_rels/slide18.xml.rels><?xml version="1.0" encoding="UTF-8"?>
<Relationships xmlns="http://schemas.openxmlformats.org/package/2006/relationships"><Relationship Id="rId1" Type="http://schemas.openxmlformats.org/officeDocument/2006/relationships/slideLayout" Target="../slideLayouts/slideLayout4.xml"/>
</Relationships>
</file>

<file path=ppt/slides/_rels/slide19.xml.rels><?xml version="1.0" encoding="UTF-8"?>
<Relationships xmlns="http://schemas.openxmlformats.org/package/2006/relationships"><Relationship Id="rId1" Type="http://schemas.openxmlformats.org/officeDocument/2006/relationships/slideLayout" Target="../slideLayouts/slideLayout4.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4.xml"/>
</Relationships>
</file>

<file path=ppt/slides/_rels/slide20.xml.rels><?xml version="1.0" encoding="UTF-8"?>
<Relationships xmlns="http://schemas.openxmlformats.org/package/2006/relationships"><Relationship Id="rId1" Type="http://schemas.openxmlformats.org/officeDocument/2006/relationships/slideLayout" Target="../slideLayouts/slideLayout4.xml"/>
</Relationships>
</file>

<file path=ppt/slides/_rels/slide21.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4.xml"/>
</Relationships>
</file>

<file path=ppt/slides/_rels/slide22.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slideLayout" Target="../slideLayouts/slideLayout4.xml"/>
</Relationships>
</file>

<file path=ppt/slides/_rels/slide23.xml.rels><?xml version="1.0" encoding="UTF-8"?>
<Relationships xmlns="http://schemas.openxmlformats.org/package/2006/relationships"><Relationship Id="rId1" Type="http://schemas.openxmlformats.org/officeDocument/2006/relationships/slideLayout" Target="../slideLayouts/slideLayout4.xml"/>
</Relationships>
</file>

<file path=ppt/slides/_rels/slide24.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image" Target="../media/image8.png"/><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 Id="rId6" Type="http://schemas.openxmlformats.org/officeDocument/2006/relationships/image" Target="../media/image12.png"/><Relationship Id="rId7" Type="http://schemas.openxmlformats.org/officeDocument/2006/relationships/image" Target="../media/image13.png"/><Relationship Id="rId8" Type="http://schemas.openxmlformats.org/officeDocument/2006/relationships/image" Target="../media/image14.png"/><Relationship Id="rId9" Type="http://schemas.openxmlformats.org/officeDocument/2006/relationships/slideLayout" Target="../slideLayouts/slideLayout4.xml"/>
</Relationships>
</file>

<file path=ppt/slides/_rels/slide25.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slideLayout" Target="../slideLayouts/slideLayout4.xml"/>
</Relationships>
</file>

<file path=ppt/slides/_rels/slide26.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slideLayout" Target="../slideLayouts/slideLayout4.xml"/>
</Relationships>
</file>

<file path=ppt/slides/_rels/slide27.xml.rels><?xml version="1.0" encoding="UTF-8"?>
<Relationships xmlns="http://schemas.openxmlformats.org/package/2006/relationships"><Relationship Id="rId1" Type="http://schemas.openxmlformats.org/officeDocument/2006/relationships/slideLayout" Target="../slideLayouts/slideLayout4.xml"/>
</Relationships>
</file>

<file path=ppt/slides/_rels/slide28.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slideLayout" Target="../slideLayouts/slideLayout4.xml"/>
</Relationships>
</file>

<file path=ppt/slides/_rels/slide29.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4.xml"/>
</Relationships>
</file>

<file path=ppt/slides/_rels/slide3.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6.xml"/>
</Relationships>
</file>

<file path=ppt/slides/_rels/slide30.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image" Target="../media/image20.png"/><Relationship Id="rId3" Type="http://schemas.openxmlformats.org/officeDocument/2006/relationships/slideLayout" Target="../slideLayouts/slideLayout4.xml"/><Relationship Id="rId4" Type="http://schemas.openxmlformats.org/officeDocument/2006/relationships/notesSlide" Target="../notesSlides/notesSlide30.xml"/>
</Relationships>
</file>

<file path=ppt/slides/_rels/slide31.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4.xml"/>
</Relationships>
</file>

<file path=ppt/slides/_rels/slide32.xml.rels><?xml version="1.0" encoding="UTF-8"?>
<Relationships xmlns="http://schemas.openxmlformats.org/package/2006/relationships"><Relationship Id="rId1" Type="http://schemas.openxmlformats.org/officeDocument/2006/relationships/image" Target="../media/image22.jpeg"/><Relationship Id="rId2" Type="http://schemas.openxmlformats.org/officeDocument/2006/relationships/slideLayout" Target="../slideLayouts/slideLayout4.xml"/>
</Relationships>
</file>

<file path=ppt/slides/_rels/slide33.xml.rels><?xml version="1.0" encoding="UTF-8"?>
<Relationships xmlns="http://schemas.openxmlformats.org/package/2006/relationships"><Relationship Id="rId1" Type="http://schemas.openxmlformats.org/officeDocument/2006/relationships/image" Target="../media/image23.png"/><Relationship Id="rId2" Type="http://schemas.openxmlformats.org/officeDocument/2006/relationships/image" Target="../media/image24.png"/><Relationship Id="rId3" Type="http://schemas.openxmlformats.org/officeDocument/2006/relationships/image" Target="../media/image25.png"/><Relationship Id="rId4" Type="http://schemas.openxmlformats.org/officeDocument/2006/relationships/slideLayout" Target="../slideLayouts/slideLayout4.xml"/>
</Relationships>
</file>

<file path=ppt/slides/_rels/slide34.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image" Target="../media/image27.png"/><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slideLayout" Target="../slideLayouts/slideLayout4.xml"/>
</Relationships>
</file>

<file path=ppt/slides/_rels/slide35.xml.rels><?xml version="1.0" encoding="UTF-8"?>
<Relationships xmlns="http://schemas.openxmlformats.org/package/2006/relationships"><Relationship Id="rId1" Type="http://schemas.openxmlformats.org/officeDocument/2006/relationships/image" Target="../media/image30.jpeg"/><Relationship Id="rId2" Type="http://schemas.openxmlformats.org/officeDocument/2006/relationships/slideLayout" Target="../slideLayouts/slideLayout4.xml"/>
</Relationships>
</file>

<file path=ppt/slides/_rels/slide36.xml.rels><?xml version="1.0" encoding="UTF-8"?>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slideLayout" Target="../slideLayouts/slideLayout4.xml"/>
</Relationships>
</file>

<file path=ppt/slides/_rels/slide37.xml.rels><?xml version="1.0" encoding="UTF-8"?>
<Relationships xmlns="http://schemas.openxmlformats.org/package/2006/relationships"><Relationship Id="rId1" Type="http://schemas.openxmlformats.org/officeDocument/2006/relationships/image" Target="../media/image33.png"/><Relationship Id="rId2" Type="http://schemas.openxmlformats.org/officeDocument/2006/relationships/slideLayout" Target="../slideLayouts/slideLayout4.xml"/>
</Relationships>
</file>

<file path=ppt/slides/_rels/slide38.xml.rels><?xml version="1.0" encoding="UTF-8"?>
<Relationships xmlns="http://schemas.openxmlformats.org/package/2006/relationships"><Relationship Id="rId1" Type="http://schemas.openxmlformats.org/officeDocument/2006/relationships/image" Target="../media/image34.png"/><Relationship Id="rId2" Type="http://schemas.openxmlformats.org/officeDocument/2006/relationships/slideLayout" Target="../slideLayouts/slideLayout4.xml"/>
</Relationships>
</file>

<file path=ppt/slides/_rels/slide39.xml.rels><?xml version="1.0" encoding="UTF-8"?>
<Relationships xmlns="http://schemas.openxmlformats.org/package/2006/relationships"><Relationship Id="rId1" Type="http://schemas.openxmlformats.org/officeDocument/2006/relationships/image" Target="../media/image35.png"/><Relationship Id="rId2" Type="http://schemas.openxmlformats.org/officeDocument/2006/relationships/image" Target="../media/image36.png"/><Relationship Id="rId3" Type="http://schemas.openxmlformats.org/officeDocument/2006/relationships/slideLayout" Target="../slideLayouts/slideLayout4.xml"/>
</Relationships>
</file>

<file path=ppt/slides/_rels/slide4.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4.xml"/>
</Relationships>
</file>

<file path=ppt/slides/_rels/slide40.xml.rels><?xml version="1.0" encoding="UTF-8"?>
<Relationships xmlns="http://schemas.openxmlformats.org/package/2006/relationships"><Relationship Id="rId1" Type="http://schemas.openxmlformats.org/officeDocument/2006/relationships/image" Target="../media/image37.png"/><Relationship Id="rId2" Type="http://schemas.openxmlformats.org/officeDocument/2006/relationships/image" Target="../media/image38.png"/><Relationship Id="rId3" Type="http://schemas.openxmlformats.org/officeDocument/2006/relationships/image" Target="../media/image39.png"/><Relationship Id="rId4" Type="http://schemas.openxmlformats.org/officeDocument/2006/relationships/slideLayout" Target="../slideLayouts/slideLayout4.xml"/>
</Relationships>
</file>

<file path=ppt/slides/_rels/slide41.xml.rels><?xml version="1.0" encoding="UTF-8"?>
<Relationships xmlns="http://schemas.openxmlformats.org/package/2006/relationships"><Relationship Id="rId1" Type="http://schemas.openxmlformats.org/officeDocument/2006/relationships/image" Target="../media/image40.png"/><Relationship Id="rId2" Type="http://schemas.openxmlformats.org/officeDocument/2006/relationships/slideLayout" Target="../slideLayouts/slideLayout4.xml"/>
</Relationships>
</file>

<file path=ppt/slides/_rels/slide42.xml.rels><?xml version="1.0" encoding="UTF-8"?>
<Relationships xmlns="http://schemas.openxmlformats.org/package/2006/relationships"><Relationship Id="rId1" Type="http://schemas.openxmlformats.org/officeDocument/2006/relationships/image" Target="../media/image41.jpeg"/><Relationship Id="rId2" Type="http://schemas.openxmlformats.org/officeDocument/2006/relationships/slideLayout" Target="../slideLayouts/slideLayout4.xml"/>
</Relationships>
</file>

<file path=ppt/slides/_rels/slide43.xml.rels><?xml version="1.0" encoding="UTF-8"?>
<Relationships xmlns="http://schemas.openxmlformats.org/package/2006/relationships"><Relationship Id="rId1" Type="http://schemas.openxmlformats.org/officeDocument/2006/relationships/image" Target="../media/image42.png"/><Relationship Id="rId2" Type="http://schemas.openxmlformats.org/officeDocument/2006/relationships/image" Target="../media/image43.png"/><Relationship Id="rId3" Type="http://schemas.openxmlformats.org/officeDocument/2006/relationships/slideLayout" Target="../slideLayouts/slideLayout4.xml"/>
</Relationships>
</file>

<file path=ppt/slides/_rels/slide44.xml.rels><?xml version="1.0" encoding="UTF-8"?>
<Relationships xmlns="http://schemas.openxmlformats.org/package/2006/relationships"><Relationship Id="rId1" Type="http://schemas.openxmlformats.org/officeDocument/2006/relationships/image" Target="../media/image44.png"/><Relationship Id="rId2" Type="http://schemas.openxmlformats.org/officeDocument/2006/relationships/image" Target="../media/image45.png"/><Relationship Id="rId3" Type="http://schemas.openxmlformats.org/officeDocument/2006/relationships/slideLayout" Target="../slideLayouts/slideLayout4.xml"/>
</Relationships>
</file>

<file path=ppt/slides/_rels/slide45.xml.rels><?xml version="1.0" encoding="UTF-8"?>
<Relationships xmlns="http://schemas.openxmlformats.org/package/2006/relationships"><Relationship Id="rId1" Type="http://schemas.openxmlformats.org/officeDocument/2006/relationships/image" Target="../media/image46.png"/><Relationship Id="rId2" Type="http://schemas.openxmlformats.org/officeDocument/2006/relationships/slideLayout" Target="../slideLayouts/slideLayout4.xml"/>
</Relationships>
</file>

<file path=ppt/slides/_rels/slide46.xml.rels><?xml version="1.0" encoding="UTF-8"?>
<Relationships xmlns="http://schemas.openxmlformats.org/package/2006/relationships"><Relationship Id="rId1" Type="http://schemas.openxmlformats.org/officeDocument/2006/relationships/image" Target="../media/image47.png"/><Relationship Id="rId2" Type="http://schemas.openxmlformats.org/officeDocument/2006/relationships/slideLayout" Target="../slideLayouts/slideLayout4.xml"/>
</Relationships>
</file>

<file path=ppt/slides/_rels/slide47.xml.rels><?xml version="1.0" encoding="UTF-8"?>
<Relationships xmlns="http://schemas.openxmlformats.org/package/2006/relationships"><Relationship Id="rId1" Type="http://schemas.openxmlformats.org/officeDocument/2006/relationships/image" Target="../media/image48.jpeg"/><Relationship Id="rId2" Type="http://schemas.openxmlformats.org/officeDocument/2006/relationships/slideLayout" Target="../slideLayouts/slideLayout4.xml"/>
</Relationships>
</file>

<file path=ppt/slides/_rels/slide48.xml.rels><?xml version="1.0" encoding="UTF-8"?>
<Relationships xmlns="http://schemas.openxmlformats.org/package/2006/relationships"><Relationship Id="rId1" Type="http://schemas.openxmlformats.org/officeDocument/2006/relationships/image" Target="../media/image49.png"/><Relationship Id="rId2" Type="http://schemas.openxmlformats.org/officeDocument/2006/relationships/slideLayout" Target="../slideLayouts/slideLayout4.xml"/>
</Relationships>
</file>

<file path=ppt/slides/_rels/slide49.xml.rels><?xml version="1.0" encoding="UTF-8"?>
<Relationships xmlns="http://schemas.openxmlformats.org/package/2006/relationships"><Relationship Id="rId1" Type="http://schemas.openxmlformats.org/officeDocument/2006/relationships/image" Target="../media/image50.png"/><Relationship Id="rId2" Type="http://schemas.openxmlformats.org/officeDocument/2006/relationships/slideLayout" Target="../slideLayouts/slideLayout4.xml"/>
</Relationships>
</file>

<file path=ppt/slides/_rels/slide5.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4.xml"/>
</Relationships>
</file>

<file path=ppt/slides/_rels/slide50.xml.rels><?xml version="1.0" encoding="UTF-8"?>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4.xml"/>
</Relationships>
</file>

<file path=ppt/slides/_rels/slide51.xml.rels><?xml version="1.0" encoding="UTF-8"?>
<Relationships xmlns="http://schemas.openxmlformats.org/package/2006/relationships"><Relationship Id="rId1" Type="http://schemas.openxmlformats.org/officeDocument/2006/relationships/image" Target="../media/image52.png"/><Relationship Id="rId2" Type="http://schemas.openxmlformats.org/officeDocument/2006/relationships/image" Target="../media/image53.png"/><Relationship Id="rId3" Type="http://schemas.openxmlformats.org/officeDocument/2006/relationships/slideLayout" Target="../slideLayouts/slideLayout4.xml"/>
</Relationships>
</file>

<file path=ppt/slides/_rels/slide52.xml.rels><?xml version="1.0" encoding="UTF-8"?>
<Relationships xmlns="http://schemas.openxmlformats.org/package/2006/relationships"><Relationship Id="rId1" Type="http://schemas.openxmlformats.org/officeDocument/2006/relationships/image" Target="../media/image54.png"/><Relationship Id="rId2" Type="http://schemas.openxmlformats.org/officeDocument/2006/relationships/image" Target="../media/image55.png"/><Relationship Id="rId3" Type="http://schemas.openxmlformats.org/officeDocument/2006/relationships/slideLayout" Target="../slideLayouts/slideLayout4.xml"/>
</Relationships>
</file>

<file path=ppt/slides/_rels/slide53.xml.rels><?xml version="1.0" encoding="UTF-8"?>
<Relationships xmlns="http://schemas.openxmlformats.org/package/2006/relationships"><Relationship Id="rId1" Type="http://schemas.openxmlformats.org/officeDocument/2006/relationships/image" Target="../media/image56.png"/><Relationship Id="rId2" Type="http://schemas.openxmlformats.org/officeDocument/2006/relationships/image" Target="../media/image57.png"/><Relationship Id="rId3" Type="http://schemas.openxmlformats.org/officeDocument/2006/relationships/slideLayout" Target="../slideLayouts/slideLayout4.xml"/>
</Relationships>
</file>

<file path=ppt/slides/_rels/slide54.xml.rels><?xml version="1.0" encoding="UTF-8"?>
<Relationships xmlns="http://schemas.openxmlformats.org/package/2006/relationships"><Relationship Id="rId1" Type="http://schemas.openxmlformats.org/officeDocument/2006/relationships/image" Target="../media/image58.jpeg"/><Relationship Id="rId2" Type="http://schemas.openxmlformats.org/officeDocument/2006/relationships/image" Target="../media/image59.jpeg"/><Relationship Id="rId3" Type="http://schemas.openxmlformats.org/officeDocument/2006/relationships/slideLayout" Target="../slideLayouts/slideLayout4.xml"/>
</Relationships>
</file>

<file path=ppt/slides/_rels/slide55.xml.rels><?xml version="1.0" encoding="UTF-8"?>
<Relationships xmlns="http://schemas.openxmlformats.org/package/2006/relationships"><Relationship Id="rId1" Type="http://schemas.openxmlformats.org/officeDocument/2006/relationships/slideLayout" Target="../slideLayouts/slideLayout7.xml"/>
</Relationships>
</file>

<file path=ppt/slides/_rels/slide56.xml.rels><?xml version="1.0" encoding="UTF-8"?>
<Relationships xmlns="http://schemas.openxmlformats.org/package/2006/relationships"><Relationship Id="rId1" Type="http://schemas.openxmlformats.org/officeDocument/2006/relationships/slideLayout" Target="../slideLayouts/slideLayout18.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4.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4.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4.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4.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useBgFill="1">
        <p:nvSpPr>
          <p:cNvPr id="681" name="Rectangle 8">
            <a:extLst>
              <a:ext uri="{C183D7F6-B498-43B3-948B-1728B52AA6E4}">
                <adec:decorative xmlns:adec="http://schemas.microsoft.com/office/drawing/2017/decorative" val="1"/>
              </a:ext>
            </a:extLst>
          </p:cNvPr>
          <p:cNvSpPr/>
          <p:nvPr/>
        </p:nvSpPr>
        <p:spPr>
          <a:xfrm>
            <a:off x="0" y="0"/>
            <a:ext cx="12188520" cy="6857640"/>
          </a:xfrm>
          <a:prstGeom prst="rect">
            <a:avLst/>
          </a:prstGeom>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chemeClr val="lt1"/>
              </a:solidFill>
              <a:uFillTx/>
              <a:latin typeface="Grandview"/>
            </a:endParaRPr>
          </a:p>
        </p:txBody>
      </p:sp>
      <p:grpSp>
        <p:nvGrpSpPr>
          <p:cNvPr id="682" name="Group 10">
            <a:extLst>
              <a:ext uri="{C183D7F6-B498-43B3-948B-1728B52AA6E4}">
                <adec:decorative xmlns:adec="http://schemas.microsoft.com/office/drawing/2017/decorative" val="1"/>
              </a:ext>
            </a:extLst>
          </p:cNvPr>
          <p:cNvGrpSpPr/>
          <p:nvPr/>
        </p:nvGrpSpPr>
        <p:grpSpPr>
          <a:xfrm>
            <a:off x="-6120" y="0"/>
            <a:ext cx="12214440" cy="6857640"/>
            <a:chOff x="-6120" y="0"/>
            <a:chExt cx="12214440" cy="6857640"/>
          </a:xfrm>
        </p:grpSpPr>
        <p:cxnSp>
          <p:nvCxnSpPr>
            <p:cNvPr id="683" name="Straight Connector 11">
              <a:extLst>
                <a:ext uri="{C183D7F6-B498-43B3-948B-1728B52AA6E4}">
                  <adec:decorative xmlns:adec="http://schemas.microsoft.com/office/drawing/2017/decorative" val="1"/>
                </a:ext>
              </a:extLst>
            </p:cNvPr>
            <p:cNvCxnSpPr/>
            <p:nvPr/>
          </p:nvCxnSpPr>
          <p:spPr>
            <a:xfrm>
              <a:off x="-6120" y="6686280"/>
              <a:ext cx="12192120" cy="360"/>
            </a:xfrm>
            <a:prstGeom prst="straightConnector1">
              <a:avLst/>
            </a:prstGeom>
            <a:ln w="12700">
              <a:solidFill>
                <a:srgbClr val="bcbcbc">
                  <a:alpha val="30000"/>
                </a:srgbClr>
              </a:solidFill>
              <a:prstDash val="sysDot"/>
            </a:ln>
          </p:spPr>
        </p:cxnSp>
        <p:cxnSp>
          <p:nvCxnSpPr>
            <p:cNvPr id="684" name="Straight Connector 12">
              <a:extLst>
                <a:ext uri="{C183D7F6-B498-43B3-948B-1728B52AA6E4}">
                  <adec:decorative xmlns:adec="http://schemas.microsoft.com/office/drawing/2017/decorative" val="1"/>
                </a:ext>
              </a:extLst>
            </p:cNvPr>
            <p:cNvCxnSpPr/>
            <p:nvPr/>
          </p:nvCxnSpPr>
          <p:spPr>
            <a:xfrm>
              <a:off x="0" y="0"/>
              <a:ext cx="360" cy="6858000"/>
            </a:xfrm>
            <a:prstGeom prst="straightConnector1">
              <a:avLst/>
            </a:prstGeom>
            <a:ln w="12700">
              <a:solidFill>
                <a:srgbClr val="bcbcbc">
                  <a:alpha val="30000"/>
                </a:srgbClr>
              </a:solidFill>
              <a:prstDash val="sysDot"/>
            </a:ln>
          </p:spPr>
        </p:cxnSp>
        <p:cxnSp>
          <p:nvCxnSpPr>
            <p:cNvPr id="685" name="Straight Connector 13">
              <a:extLst>
                <a:ext uri="{C183D7F6-B498-43B3-948B-1728B52AA6E4}">
                  <adec:decorative xmlns:adec="http://schemas.microsoft.com/office/drawing/2017/decorative" val="1"/>
                </a:ext>
              </a:extLst>
            </p:cNvPr>
            <p:cNvCxnSpPr/>
            <p:nvPr/>
          </p:nvCxnSpPr>
          <p:spPr>
            <a:xfrm>
              <a:off x="11993040" y="0"/>
              <a:ext cx="360" cy="6858000"/>
            </a:xfrm>
            <a:prstGeom prst="straightConnector1">
              <a:avLst/>
            </a:prstGeom>
            <a:ln w="12700">
              <a:solidFill>
                <a:srgbClr val="bcbcbc">
                  <a:alpha val="30000"/>
                </a:srgbClr>
              </a:solidFill>
              <a:prstDash val="sysDot"/>
            </a:ln>
          </p:spPr>
        </p:cxnSp>
        <p:cxnSp>
          <p:nvCxnSpPr>
            <p:cNvPr id="686" name="Straight Connector 14">
              <a:extLst>
                <a:ext uri="{C183D7F6-B498-43B3-948B-1728B52AA6E4}">
                  <adec:decorative xmlns:adec="http://schemas.microsoft.com/office/drawing/2017/decorative" val="1"/>
                </a:ext>
              </a:extLst>
            </p:cNvPr>
            <p:cNvCxnSpPr/>
            <p:nvPr/>
          </p:nvCxnSpPr>
          <p:spPr>
            <a:xfrm>
              <a:off x="192240" y="0"/>
              <a:ext cx="360" cy="6858000"/>
            </a:xfrm>
            <a:prstGeom prst="straightConnector1">
              <a:avLst/>
            </a:prstGeom>
            <a:ln w="12700">
              <a:solidFill>
                <a:srgbClr val="bcbcbc">
                  <a:alpha val="30000"/>
                </a:srgbClr>
              </a:solidFill>
              <a:prstDash val="sysDot"/>
            </a:ln>
          </p:spPr>
        </p:cxnSp>
        <p:cxnSp>
          <p:nvCxnSpPr>
            <p:cNvPr id="687" name="Straight Connector 15">
              <a:extLst>
                <a:ext uri="{C183D7F6-B498-43B3-948B-1728B52AA6E4}">
                  <adec:decorative xmlns:adec="http://schemas.microsoft.com/office/drawing/2017/decorative" val="1"/>
                </a:ext>
              </a:extLst>
            </p:cNvPr>
            <p:cNvCxnSpPr/>
            <p:nvPr/>
          </p:nvCxnSpPr>
          <p:spPr>
            <a:xfrm>
              <a:off x="1175760" y="0"/>
              <a:ext cx="360" cy="6858000"/>
            </a:xfrm>
            <a:prstGeom prst="straightConnector1">
              <a:avLst/>
            </a:prstGeom>
            <a:ln w="12700">
              <a:solidFill>
                <a:srgbClr val="bcbcbc">
                  <a:alpha val="30000"/>
                </a:srgbClr>
              </a:solidFill>
              <a:prstDash val="sysDot"/>
            </a:ln>
          </p:spPr>
        </p:cxnSp>
        <p:cxnSp>
          <p:nvCxnSpPr>
            <p:cNvPr id="688" name="Straight Connector 16">
              <a:extLst>
                <a:ext uri="{C183D7F6-B498-43B3-948B-1728B52AA6E4}">
                  <adec:decorative xmlns:adec="http://schemas.microsoft.com/office/drawing/2017/decorative" val="1"/>
                </a:ext>
              </a:extLst>
            </p:cNvPr>
            <p:cNvCxnSpPr/>
            <p:nvPr/>
          </p:nvCxnSpPr>
          <p:spPr>
            <a:xfrm>
              <a:off x="2159280" y="0"/>
              <a:ext cx="360" cy="6858000"/>
            </a:xfrm>
            <a:prstGeom prst="straightConnector1">
              <a:avLst/>
            </a:prstGeom>
            <a:ln w="12700">
              <a:solidFill>
                <a:srgbClr val="bcbcbc">
                  <a:alpha val="30000"/>
                </a:srgbClr>
              </a:solidFill>
              <a:prstDash val="sysDot"/>
            </a:ln>
          </p:spPr>
        </p:cxnSp>
        <p:cxnSp>
          <p:nvCxnSpPr>
            <p:cNvPr id="689" name="Straight Connector 17">
              <a:extLst>
                <a:ext uri="{C183D7F6-B498-43B3-948B-1728B52AA6E4}">
                  <adec:decorative xmlns:adec="http://schemas.microsoft.com/office/drawing/2017/decorative" val="1"/>
                </a:ext>
              </a:extLst>
            </p:cNvPr>
            <p:cNvCxnSpPr/>
            <p:nvPr/>
          </p:nvCxnSpPr>
          <p:spPr>
            <a:xfrm>
              <a:off x="3142440" y="0"/>
              <a:ext cx="360" cy="6858000"/>
            </a:xfrm>
            <a:prstGeom prst="straightConnector1">
              <a:avLst/>
            </a:prstGeom>
            <a:ln w="12700">
              <a:solidFill>
                <a:srgbClr val="bcbcbc">
                  <a:alpha val="30000"/>
                </a:srgbClr>
              </a:solidFill>
              <a:prstDash val="sysDot"/>
            </a:ln>
          </p:spPr>
        </p:cxnSp>
        <p:cxnSp>
          <p:nvCxnSpPr>
            <p:cNvPr id="690" name="Straight Connector 18">
              <a:extLst>
                <a:ext uri="{C183D7F6-B498-43B3-948B-1728B52AA6E4}">
                  <adec:decorative xmlns:adec="http://schemas.microsoft.com/office/drawing/2017/decorative" val="1"/>
                </a:ext>
              </a:extLst>
            </p:cNvPr>
            <p:cNvCxnSpPr/>
            <p:nvPr/>
          </p:nvCxnSpPr>
          <p:spPr>
            <a:xfrm>
              <a:off x="4125960" y="0"/>
              <a:ext cx="360" cy="6858000"/>
            </a:xfrm>
            <a:prstGeom prst="straightConnector1">
              <a:avLst/>
            </a:prstGeom>
            <a:ln w="12700">
              <a:solidFill>
                <a:srgbClr val="bcbcbc">
                  <a:alpha val="30000"/>
                </a:srgbClr>
              </a:solidFill>
              <a:prstDash val="sysDot"/>
            </a:ln>
          </p:spPr>
        </p:cxnSp>
        <p:cxnSp>
          <p:nvCxnSpPr>
            <p:cNvPr id="691" name="Straight Connector 19">
              <a:extLst>
                <a:ext uri="{C183D7F6-B498-43B3-948B-1728B52AA6E4}">
                  <adec:decorative xmlns:adec="http://schemas.microsoft.com/office/drawing/2017/decorative" val="1"/>
                </a:ext>
              </a:extLst>
            </p:cNvPr>
            <p:cNvCxnSpPr/>
            <p:nvPr/>
          </p:nvCxnSpPr>
          <p:spPr>
            <a:xfrm>
              <a:off x="5109480" y="0"/>
              <a:ext cx="360" cy="6858000"/>
            </a:xfrm>
            <a:prstGeom prst="straightConnector1">
              <a:avLst/>
            </a:prstGeom>
            <a:ln w="12700">
              <a:solidFill>
                <a:srgbClr val="bcbcbc">
                  <a:alpha val="30000"/>
                </a:srgbClr>
              </a:solidFill>
              <a:prstDash val="sysDot"/>
            </a:ln>
          </p:spPr>
        </p:cxnSp>
        <p:cxnSp>
          <p:nvCxnSpPr>
            <p:cNvPr id="692" name="Straight Connector 20">
              <a:extLst>
                <a:ext uri="{C183D7F6-B498-43B3-948B-1728B52AA6E4}">
                  <adec:decorative xmlns:adec="http://schemas.microsoft.com/office/drawing/2017/decorative" val="1"/>
                </a:ext>
              </a:extLst>
            </p:cNvPr>
            <p:cNvCxnSpPr/>
            <p:nvPr/>
          </p:nvCxnSpPr>
          <p:spPr>
            <a:xfrm>
              <a:off x="6092640" y="0"/>
              <a:ext cx="360" cy="6858000"/>
            </a:xfrm>
            <a:prstGeom prst="straightConnector1">
              <a:avLst/>
            </a:prstGeom>
            <a:ln w="12700">
              <a:solidFill>
                <a:srgbClr val="bcbcbc">
                  <a:alpha val="30000"/>
                </a:srgbClr>
              </a:solidFill>
              <a:prstDash val="sysDot"/>
            </a:ln>
          </p:spPr>
        </p:cxnSp>
        <p:cxnSp>
          <p:nvCxnSpPr>
            <p:cNvPr id="693" name="Straight Connector 21">
              <a:extLst>
                <a:ext uri="{C183D7F6-B498-43B3-948B-1728B52AA6E4}">
                  <adec:decorative xmlns:adec="http://schemas.microsoft.com/office/drawing/2017/decorative" val="1"/>
                </a:ext>
              </a:extLst>
            </p:cNvPr>
            <p:cNvCxnSpPr/>
            <p:nvPr/>
          </p:nvCxnSpPr>
          <p:spPr>
            <a:xfrm>
              <a:off x="7076160" y="0"/>
              <a:ext cx="360" cy="6858000"/>
            </a:xfrm>
            <a:prstGeom prst="straightConnector1">
              <a:avLst/>
            </a:prstGeom>
            <a:ln w="12700">
              <a:solidFill>
                <a:srgbClr val="bcbcbc">
                  <a:alpha val="30000"/>
                </a:srgbClr>
              </a:solidFill>
              <a:prstDash val="sysDot"/>
            </a:ln>
          </p:spPr>
        </p:cxnSp>
        <p:cxnSp>
          <p:nvCxnSpPr>
            <p:cNvPr id="694" name="Straight Connector 22">
              <a:extLst>
                <a:ext uri="{C183D7F6-B498-43B3-948B-1728B52AA6E4}">
                  <adec:decorative xmlns:adec="http://schemas.microsoft.com/office/drawing/2017/decorative" val="1"/>
                </a:ext>
              </a:extLst>
            </p:cNvPr>
            <p:cNvCxnSpPr/>
            <p:nvPr/>
          </p:nvCxnSpPr>
          <p:spPr>
            <a:xfrm>
              <a:off x="8059680" y="0"/>
              <a:ext cx="360" cy="6858000"/>
            </a:xfrm>
            <a:prstGeom prst="straightConnector1">
              <a:avLst/>
            </a:prstGeom>
            <a:ln w="12700">
              <a:solidFill>
                <a:srgbClr val="bcbcbc">
                  <a:alpha val="30000"/>
                </a:srgbClr>
              </a:solidFill>
              <a:prstDash val="sysDot"/>
            </a:ln>
          </p:spPr>
        </p:cxnSp>
        <p:cxnSp>
          <p:nvCxnSpPr>
            <p:cNvPr id="695" name="Straight Connector 23">
              <a:extLst>
                <a:ext uri="{C183D7F6-B498-43B3-948B-1728B52AA6E4}">
                  <adec:decorative xmlns:adec="http://schemas.microsoft.com/office/drawing/2017/decorative" val="1"/>
                </a:ext>
              </a:extLst>
            </p:cNvPr>
            <p:cNvCxnSpPr/>
            <p:nvPr/>
          </p:nvCxnSpPr>
          <p:spPr>
            <a:xfrm>
              <a:off x="9042840" y="0"/>
              <a:ext cx="360" cy="6858000"/>
            </a:xfrm>
            <a:prstGeom prst="straightConnector1">
              <a:avLst/>
            </a:prstGeom>
            <a:ln w="12700">
              <a:solidFill>
                <a:srgbClr val="bcbcbc">
                  <a:alpha val="30000"/>
                </a:srgbClr>
              </a:solidFill>
              <a:prstDash val="sysDot"/>
            </a:ln>
          </p:spPr>
        </p:cxnSp>
        <p:cxnSp>
          <p:nvCxnSpPr>
            <p:cNvPr id="696" name="Straight Connector 24">
              <a:extLst>
                <a:ext uri="{C183D7F6-B498-43B3-948B-1728B52AA6E4}">
                  <adec:decorative xmlns:adec="http://schemas.microsoft.com/office/drawing/2017/decorative" val="1"/>
                </a:ext>
              </a:extLst>
            </p:cNvPr>
            <p:cNvCxnSpPr/>
            <p:nvPr/>
          </p:nvCxnSpPr>
          <p:spPr>
            <a:xfrm>
              <a:off x="10026360" y="0"/>
              <a:ext cx="360" cy="6858000"/>
            </a:xfrm>
            <a:prstGeom prst="straightConnector1">
              <a:avLst/>
            </a:prstGeom>
            <a:ln w="12700">
              <a:solidFill>
                <a:srgbClr val="bcbcbc">
                  <a:alpha val="30000"/>
                </a:srgbClr>
              </a:solidFill>
              <a:prstDash val="sysDot"/>
            </a:ln>
          </p:spPr>
        </p:cxnSp>
        <p:cxnSp>
          <p:nvCxnSpPr>
            <p:cNvPr id="697" name="Straight Connector 25">
              <a:extLst>
                <a:ext uri="{C183D7F6-B498-43B3-948B-1728B52AA6E4}">
                  <adec:decorative xmlns:adec="http://schemas.microsoft.com/office/drawing/2017/decorative" val="1"/>
                </a:ext>
              </a:extLst>
            </p:cNvPr>
            <p:cNvCxnSpPr/>
            <p:nvPr/>
          </p:nvCxnSpPr>
          <p:spPr>
            <a:xfrm>
              <a:off x="11009520" y="0"/>
              <a:ext cx="360" cy="6858000"/>
            </a:xfrm>
            <a:prstGeom prst="straightConnector1">
              <a:avLst/>
            </a:prstGeom>
            <a:ln w="12700">
              <a:solidFill>
                <a:srgbClr val="bcbcbc">
                  <a:alpha val="30000"/>
                </a:srgbClr>
              </a:solidFill>
              <a:prstDash val="sysDot"/>
            </a:ln>
          </p:spPr>
        </p:cxnSp>
        <p:cxnSp>
          <p:nvCxnSpPr>
            <p:cNvPr id="698" name="Straight Connector 26">
              <a:extLst>
                <a:ext uri="{C183D7F6-B498-43B3-948B-1728B52AA6E4}">
                  <adec:decorative xmlns:adec="http://schemas.microsoft.com/office/drawing/2017/decorative" val="1"/>
                </a:ext>
              </a:extLst>
            </p:cNvPr>
            <p:cNvCxnSpPr/>
            <p:nvPr/>
          </p:nvCxnSpPr>
          <p:spPr>
            <a:xfrm>
              <a:off x="12185640" y="0"/>
              <a:ext cx="360" cy="6858000"/>
            </a:xfrm>
            <a:prstGeom prst="straightConnector1">
              <a:avLst/>
            </a:prstGeom>
            <a:ln w="12700">
              <a:solidFill>
                <a:srgbClr val="bcbcbc">
                  <a:alpha val="30000"/>
                </a:srgbClr>
              </a:solidFill>
              <a:prstDash val="sysDot"/>
            </a:ln>
          </p:spPr>
        </p:cxnSp>
        <p:cxnSp>
          <p:nvCxnSpPr>
            <p:cNvPr id="699" name="Straight Connector 27">
              <a:extLst>
                <a:ext uri="{C183D7F6-B498-43B3-948B-1728B52AA6E4}">
                  <adec:decorative xmlns:adec="http://schemas.microsoft.com/office/drawing/2017/decorative" val="1"/>
                </a:ext>
              </a:extLst>
            </p:cNvPr>
            <p:cNvCxnSpPr/>
            <p:nvPr/>
          </p:nvCxnSpPr>
          <p:spPr>
            <a:xfrm>
              <a:off x="0" y="171360"/>
              <a:ext cx="12192120" cy="360"/>
            </a:xfrm>
            <a:prstGeom prst="straightConnector1">
              <a:avLst/>
            </a:prstGeom>
            <a:ln w="12700">
              <a:solidFill>
                <a:srgbClr val="bcbcbc">
                  <a:alpha val="30000"/>
                </a:srgbClr>
              </a:solidFill>
              <a:prstDash val="sysDot"/>
            </a:ln>
          </p:spPr>
        </p:cxnSp>
        <p:cxnSp>
          <p:nvCxnSpPr>
            <p:cNvPr id="700" name="Straight Connector 28">
              <a:extLst>
                <a:ext uri="{C183D7F6-B498-43B3-948B-1728B52AA6E4}">
                  <adec:decorative xmlns:adec="http://schemas.microsoft.com/office/drawing/2017/decorative" val="1"/>
                </a:ext>
              </a:extLst>
            </p:cNvPr>
            <p:cNvCxnSpPr/>
            <p:nvPr/>
          </p:nvCxnSpPr>
          <p:spPr>
            <a:xfrm>
              <a:off x="0" y="714240"/>
              <a:ext cx="12192120" cy="360"/>
            </a:xfrm>
            <a:prstGeom prst="straightConnector1">
              <a:avLst/>
            </a:prstGeom>
            <a:ln w="12700">
              <a:solidFill>
                <a:srgbClr val="bcbcbc">
                  <a:alpha val="30000"/>
                </a:srgbClr>
              </a:solidFill>
              <a:prstDash val="sysDot"/>
            </a:ln>
          </p:spPr>
        </p:cxnSp>
        <p:cxnSp>
          <p:nvCxnSpPr>
            <p:cNvPr id="701" name="Straight Connector 29">
              <a:extLst>
                <a:ext uri="{C183D7F6-B498-43B3-948B-1728B52AA6E4}">
                  <adec:decorative xmlns:adec="http://schemas.microsoft.com/office/drawing/2017/decorative" val="1"/>
                </a:ext>
              </a:extLst>
            </p:cNvPr>
            <p:cNvCxnSpPr/>
            <p:nvPr/>
          </p:nvCxnSpPr>
          <p:spPr>
            <a:xfrm>
              <a:off x="0" y="1257120"/>
              <a:ext cx="12192120" cy="360"/>
            </a:xfrm>
            <a:prstGeom prst="straightConnector1">
              <a:avLst/>
            </a:prstGeom>
            <a:ln w="12700">
              <a:solidFill>
                <a:srgbClr val="bcbcbc">
                  <a:alpha val="30000"/>
                </a:srgbClr>
              </a:solidFill>
              <a:prstDash val="sysDot"/>
            </a:ln>
          </p:spPr>
        </p:cxnSp>
        <p:cxnSp>
          <p:nvCxnSpPr>
            <p:cNvPr id="702" name="Straight Connector 30">
              <a:extLst>
                <a:ext uri="{C183D7F6-B498-43B3-948B-1728B52AA6E4}">
                  <adec:decorative xmlns:adec="http://schemas.microsoft.com/office/drawing/2017/decorative" val="1"/>
                </a:ext>
              </a:extLst>
            </p:cNvPr>
            <p:cNvCxnSpPr/>
            <p:nvPr/>
          </p:nvCxnSpPr>
          <p:spPr>
            <a:xfrm>
              <a:off x="0" y="1800000"/>
              <a:ext cx="12192120" cy="360"/>
            </a:xfrm>
            <a:prstGeom prst="straightConnector1">
              <a:avLst/>
            </a:prstGeom>
            <a:ln w="12700">
              <a:solidFill>
                <a:srgbClr val="bcbcbc">
                  <a:alpha val="30000"/>
                </a:srgbClr>
              </a:solidFill>
              <a:prstDash val="sysDot"/>
            </a:ln>
          </p:spPr>
        </p:cxnSp>
        <p:cxnSp>
          <p:nvCxnSpPr>
            <p:cNvPr id="703" name="Straight Connector 31">
              <a:extLst>
                <a:ext uri="{C183D7F6-B498-43B3-948B-1728B52AA6E4}">
                  <adec:decorative xmlns:adec="http://schemas.microsoft.com/office/drawing/2017/decorative" val="1"/>
                </a:ext>
              </a:extLst>
            </p:cNvPr>
            <p:cNvCxnSpPr/>
            <p:nvPr/>
          </p:nvCxnSpPr>
          <p:spPr>
            <a:xfrm>
              <a:off x="0" y="2343240"/>
              <a:ext cx="12192120" cy="360"/>
            </a:xfrm>
            <a:prstGeom prst="straightConnector1">
              <a:avLst/>
            </a:prstGeom>
            <a:ln w="12700">
              <a:solidFill>
                <a:srgbClr val="bcbcbc">
                  <a:alpha val="30000"/>
                </a:srgbClr>
              </a:solidFill>
              <a:prstDash val="sysDot"/>
            </a:ln>
          </p:spPr>
        </p:cxnSp>
        <p:cxnSp>
          <p:nvCxnSpPr>
            <p:cNvPr id="704" name="Straight Connector 32">
              <a:extLst>
                <a:ext uri="{C183D7F6-B498-43B3-948B-1728B52AA6E4}">
                  <adec:decorative xmlns:adec="http://schemas.microsoft.com/office/drawing/2017/decorative" val="1"/>
                </a:ext>
              </a:extLst>
            </p:cNvPr>
            <p:cNvCxnSpPr/>
            <p:nvPr/>
          </p:nvCxnSpPr>
          <p:spPr>
            <a:xfrm>
              <a:off x="0" y="2886120"/>
              <a:ext cx="12192120" cy="360"/>
            </a:xfrm>
            <a:prstGeom prst="straightConnector1">
              <a:avLst/>
            </a:prstGeom>
            <a:ln w="12700">
              <a:solidFill>
                <a:srgbClr val="bcbcbc">
                  <a:alpha val="30000"/>
                </a:srgbClr>
              </a:solidFill>
              <a:prstDash val="sysDot"/>
            </a:ln>
          </p:spPr>
        </p:cxnSp>
        <p:cxnSp>
          <p:nvCxnSpPr>
            <p:cNvPr id="705" name="Straight Connector 33">
              <a:extLst>
                <a:ext uri="{C183D7F6-B498-43B3-948B-1728B52AA6E4}">
                  <adec:decorative xmlns:adec="http://schemas.microsoft.com/office/drawing/2017/decorative" val="1"/>
                </a:ext>
              </a:extLst>
            </p:cNvPr>
            <p:cNvCxnSpPr/>
            <p:nvPr/>
          </p:nvCxnSpPr>
          <p:spPr>
            <a:xfrm>
              <a:off x="0" y="3429000"/>
              <a:ext cx="12192120" cy="360"/>
            </a:xfrm>
            <a:prstGeom prst="straightConnector1">
              <a:avLst/>
            </a:prstGeom>
            <a:ln w="12700">
              <a:solidFill>
                <a:srgbClr val="bcbcbc">
                  <a:alpha val="30000"/>
                </a:srgbClr>
              </a:solidFill>
              <a:prstDash val="sysDot"/>
            </a:ln>
          </p:spPr>
        </p:cxnSp>
        <p:cxnSp>
          <p:nvCxnSpPr>
            <p:cNvPr id="706" name="Straight Connector 34">
              <a:extLst>
                <a:ext uri="{C183D7F6-B498-43B3-948B-1728B52AA6E4}">
                  <adec:decorative xmlns:adec="http://schemas.microsoft.com/office/drawing/2017/decorative" val="1"/>
                </a:ext>
              </a:extLst>
            </p:cNvPr>
            <p:cNvCxnSpPr/>
            <p:nvPr/>
          </p:nvCxnSpPr>
          <p:spPr>
            <a:xfrm>
              <a:off x="0" y="3971880"/>
              <a:ext cx="12192120" cy="360"/>
            </a:xfrm>
            <a:prstGeom prst="straightConnector1">
              <a:avLst/>
            </a:prstGeom>
            <a:ln w="12700">
              <a:solidFill>
                <a:srgbClr val="bcbcbc">
                  <a:alpha val="30000"/>
                </a:srgbClr>
              </a:solidFill>
              <a:prstDash val="sysDot"/>
            </a:ln>
          </p:spPr>
        </p:cxnSp>
        <p:cxnSp>
          <p:nvCxnSpPr>
            <p:cNvPr id="707" name="Straight Connector 35">
              <a:extLst>
                <a:ext uri="{C183D7F6-B498-43B3-948B-1728B52AA6E4}">
                  <adec:decorative xmlns:adec="http://schemas.microsoft.com/office/drawing/2017/decorative" val="1"/>
                </a:ext>
              </a:extLst>
            </p:cNvPr>
            <p:cNvCxnSpPr/>
            <p:nvPr/>
          </p:nvCxnSpPr>
          <p:spPr>
            <a:xfrm>
              <a:off x="0" y="4514760"/>
              <a:ext cx="12192120" cy="360"/>
            </a:xfrm>
            <a:prstGeom prst="straightConnector1">
              <a:avLst/>
            </a:prstGeom>
            <a:ln w="12700">
              <a:solidFill>
                <a:srgbClr val="bcbcbc">
                  <a:alpha val="30000"/>
                </a:srgbClr>
              </a:solidFill>
              <a:prstDash val="sysDot"/>
            </a:ln>
          </p:spPr>
        </p:cxnSp>
        <p:cxnSp>
          <p:nvCxnSpPr>
            <p:cNvPr id="708" name="Straight Connector 36">
              <a:extLst>
                <a:ext uri="{C183D7F6-B498-43B3-948B-1728B52AA6E4}">
                  <adec:decorative xmlns:adec="http://schemas.microsoft.com/office/drawing/2017/decorative" val="1"/>
                </a:ext>
              </a:extLst>
            </p:cNvPr>
            <p:cNvCxnSpPr/>
            <p:nvPr/>
          </p:nvCxnSpPr>
          <p:spPr>
            <a:xfrm>
              <a:off x="0" y="5057640"/>
              <a:ext cx="12192120" cy="360"/>
            </a:xfrm>
            <a:prstGeom prst="straightConnector1">
              <a:avLst/>
            </a:prstGeom>
            <a:ln w="12700">
              <a:solidFill>
                <a:srgbClr val="bcbcbc">
                  <a:alpha val="30000"/>
                </a:srgbClr>
              </a:solidFill>
              <a:prstDash val="sysDot"/>
            </a:ln>
          </p:spPr>
        </p:cxnSp>
        <p:cxnSp>
          <p:nvCxnSpPr>
            <p:cNvPr id="709" name="Straight Connector 37">
              <a:extLst>
                <a:ext uri="{C183D7F6-B498-43B3-948B-1728B52AA6E4}">
                  <adec:decorative xmlns:adec="http://schemas.microsoft.com/office/drawing/2017/decorative" val="1"/>
                </a:ext>
              </a:extLst>
            </p:cNvPr>
            <p:cNvCxnSpPr/>
            <p:nvPr/>
          </p:nvCxnSpPr>
          <p:spPr>
            <a:xfrm>
              <a:off x="0" y="5600520"/>
              <a:ext cx="12192120" cy="360"/>
            </a:xfrm>
            <a:prstGeom prst="straightConnector1">
              <a:avLst/>
            </a:prstGeom>
            <a:ln w="12700">
              <a:solidFill>
                <a:srgbClr val="bcbcbc">
                  <a:alpha val="30000"/>
                </a:srgbClr>
              </a:solidFill>
              <a:prstDash val="sysDot"/>
            </a:ln>
          </p:spPr>
        </p:cxnSp>
        <p:cxnSp>
          <p:nvCxnSpPr>
            <p:cNvPr id="710" name="Straight Connector 38">
              <a:extLst>
                <a:ext uri="{C183D7F6-B498-43B3-948B-1728B52AA6E4}">
                  <adec:decorative xmlns:adec="http://schemas.microsoft.com/office/drawing/2017/decorative" val="1"/>
                </a:ext>
              </a:extLst>
            </p:cNvPr>
            <p:cNvCxnSpPr/>
            <p:nvPr/>
          </p:nvCxnSpPr>
          <p:spPr>
            <a:xfrm>
              <a:off x="0" y="6857640"/>
              <a:ext cx="12192120" cy="360"/>
            </a:xfrm>
            <a:prstGeom prst="straightConnector1">
              <a:avLst/>
            </a:prstGeom>
            <a:ln w="12700">
              <a:solidFill>
                <a:srgbClr val="bcbcbc">
                  <a:alpha val="30000"/>
                </a:srgbClr>
              </a:solidFill>
              <a:prstDash val="sysDot"/>
            </a:ln>
          </p:spPr>
        </p:cxnSp>
        <p:cxnSp>
          <p:nvCxnSpPr>
            <p:cNvPr id="711" name="Straight Connector 39">
              <a:extLst>
                <a:ext uri="{C183D7F6-B498-43B3-948B-1728B52AA6E4}">
                  <adec:decorative xmlns:adec="http://schemas.microsoft.com/office/drawing/2017/decorative" val="1"/>
                </a:ext>
              </a:extLst>
            </p:cNvPr>
            <p:cNvCxnSpPr/>
            <p:nvPr/>
          </p:nvCxnSpPr>
          <p:spPr>
            <a:xfrm>
              <a:off x="16560" y="6143400"/>
              <a:ext cx="12192120" cy="360"/>
            </a:xfrm>
            <a:prstGeom prst="straightConnector1">
              <a:avLst/>
            </a:prstGeom>
            <a:ln w="12700">
              <a:solidFill>
                <a:srgbClr val="bcbcbc">
                  <a:alpha val="30000"/>
                </a:srgbClr>
              </a:solidFill>
              <a:prstDash val="sysDot"/>
            </a:ln>
          </p:spPr>
        </p:cxnSp>
        <p:cxnSp>
          <p:nvCxnSpPr>
            <p:cNvPr id="712" name="Straight Connector 40">
              <a:extLst>
                <a:ext uri="{C183D7F6-B498-43B3-948B-1728B52AA6E4}">
                  <adec:decorative xmlns:adec="http://schemas.microsoft.com/office/drawing/2017/decorative" val="1"/>
                </a:ext>
              </a:extLst>
            </p:cNvPr>
            <p:cNvCxnSpPr/>
            <p:nvPr/>
          </p:nvCxnSpPr>
          <p:spPr>
            <a:xfrm>
              <a:off x="684000" y="171360"/>
              <a:ext cx="360" cy="6512040"/>
            </a:xfrm>
            <a:prstGeom prst="straightConnector1">
              <a:avLst/>
            </a:prstGeom>
            <a:ln w="12700">
              <a:solidFill>
                <a:srgbClr val="bcbcbc">
                  <a:alpha val="30000"/>
                </a:srgbClr>
              </a:solidFill>
              <a:prstDash val="sysDot"/>
            </a:ln>
          </p:spPr>
        </p:cxnSp>
        <p:cxnSp>
          <p:nvCxnSpPr>
            <p:cNvPr id="713" name="Straight Connector 41">
              <a:extLst>
                <a:ext uri="{C183D7F6-B498-43B3-948B-1728B52AA6E4}">
                  <adec:decorative xmlns:adec="http://schemas.microsoft.com/office/drawing/2017/decorative" val="1"/>
                </a:ext>
              </a:extLst>
            </p:cNvPr>
            <p:cNvCxnSpPr/>
            <p:nvPr/>
          </p:nvCxnSpPr>
          <p:spPr>
            <a:xfrm>
              <a:off x="11508120" y="173160"/>
              <a:ext cx="360" cy="6511680"/>
            </a:xfrm>
            <a:prstGeom prst="straightConnector1">
              <a:avLst/>
            </a:prstGeom>
            <a:ln w="12700">
              <a:solidFill>
                <a:srgbClr val="bcbcbc">
                  <a:alpha val="30000"/>
                </a:srgbClr>
              </a:solidFill>
              <a:prstDash val="sysDot"/>
            </a:ln>
          </p:spPr>
        </p:cxnSp>
      </p:grpSp>
      <p:sp>
        <p:nvSpPr>
          <p:cNvPr id="714" name="PlaceHolder 1"/>
          <p:cNvSpPr>
            <a:spLocks noGrp="1"/>
          </p:cNvSpPr>
          <p:nvPr>
            <p:ph type="title"/>
          </p:nvPr>
        </p:nvSpPr>
        <p:spPr>
          <a:xfrm>
            <a:off x="684360" y="564840"/>
            <a:ext cx="10495440" cy="1395360"/>
          </a:xfrm>
          <a:prstGeom prst="rect">
            <a:avLst/>
          </a:prstGeom>
          <a:noFill/>
          <a:ln w="0">
            <a:noFill/>
          </a:ln>
        </p:spPr>
        <p:txBody>
          <a:bodyPr lIns="91440" rIns="91440" tIns="45720" bIns="45720" anchor="b">
            <a:normAutofit fontScale="62500" lnSpcReduction="19999"/>
          </a:bodyPr>
          <a:p>
            <a:pPr indent="0" defTabSz="914400">
              <a:lnSpc>
                <a:spcPct val="100000"/>
              </a:lnSpc>
              <a:buNone/>
            </a:pPr>
            <a:br>
              <a:rPr sz="5400"/>
            </a:br>
            <a:r>
              <a:rPr b="0" lang="en-ID" sz="5400" strike="noStrike" u="none">
                <a:solidFill>
                  <a:schemeClr val="dk2"/>
                </a:solidFill>
                <a:uFillTx/>
                <a:latin typeface="Grandview"/>
              </a:rPr>
              <a:t>SignalForge</a:t>
            </a:r>
            <a:br>
              <a:rPr sz="5400"/>
            </a:br>
            <a:r>
              <a:rPr b="0" lang="en-ID" sz="5400" strike="noStrike" u="none">
                <a:solidFill>
                  <a:schemeClr val="dk2"/>
                </a:solidFill>
                <a:uFillTx/>
                <a:latin typeface="Grandview"/>
              </a:rPr>
              <a:t>(Alat Nirkabel Serbaguna)</a:t>
            </a:r>
            <a:endParaRPr b="0" lang="en-US" sz="5400" strike="noStrike" u="none">
              <a:solidFill>
                <a:schemeClr val="dk1"/>
              </a:solidFill>
              <a:uFillTx/>
              <a:latin typeface="Grandview"/>
            </a:endParaRPr>
          </a:p>
        </p:txBody>
      </p:sp>
      <p:sp>
        <p:nvSpPr>
          <p:cNvPr id="715" name="PlaceHolder 2"/>
          <p:cNvSpPr>
            <a:spLocks noGrp="1"/>
          </p:cNvSpPr>
          <p:nvPr>
            <p:ph type="subTitle"/>
          </p:nvPr>
        </p:nvSpPr>
        <p:spPr>
          <a:xfrm>
            <a:off x="677520" y="2342880"/>
            <a:ext cx="5398200" cy="1643040"/>
          </a:xfrm>
          <a:prstGeom prst="rect">
            <a:avLst/>
          </a:prstGeom>
          <a:noFill/>
          <a:ln w="0">
            <a:noFill/>
          </a:ln>
        </p:spPr>
        <p:txBody>
          <a:bodyPr lIns="91440" rIns="91440" tIns="45720" bIns="45720" anchor="t">
            <a:normAutofit fontScale="85000" lnSpcReduction="9999"/>
          </a:bodyPr>
          <a:p>
            <a:pPr indent="0" defTabSz="914400">
              <a:lnSpc>
                <a:spcPct val="110000"/>
              </a:lnSpc>
              <a:spcBef>
                <a:spcPts val="1001"/>
              </a:spcBef>
              <a:buNone/>
              <a:tabLst>
                <a:tab algn="l" pos="0"/>
              </a:tabLst>
            </a:pPr>
            <a:r>
              <a:rPr b="0" i="1" lang="en-ID" sz="2400" strike="noStrike" u="none">
                <a:solidFill>
                  <a:schemeClr val="dk2"/>
                </a:solidFill>
                <a:uFillTx/>
                <a:latin typeface="Grandview"/>
              </a:rPr>
              <a:t>EL5032 PERANCANGAN SISTEM ELEKTRONIKA</a:t>
            </a:r>
            <a:endParaRPr b="0" lang="en-US" sz="2400" strike="noStrike" u="none">
              <a:solidFill>
                <a:srgbClr val="000000"/>
              </a:solidFill>
              <a:uFillTx/>
              <a:latin typeface="Arial"/>
            </a:endParaRPr>
          </a:p>
          <a:p>
            <a:pPr indent="0" defTabSz="914400">
              <a:lnSpc>
                <a:spcPct val="110000"/>
              </a:lnSpc>
              <a:spcBef>
                <a:spcPts val="1001"/>
              </a:spcBef>
              <a:buNone/>
              <a:tabLst>
                <a:tab algn="l" pos="0"/>
              </a:tabLst>
            </a:pPr>
            <a:r>
              <a:rPr b="1" lang="en-ID" sz="2400" strike="noStrike" u="none">
                <a:solidFill>
                  <a:schemeClr val="dk2"/>
                </a:solidFill>
                <a:uFillTx/>
                <a:latin typeface="Grandview"/>
              </a:rPr>
              <a:t>Tim Penyusun:</a:t>
            </a:r>
            <a:endParaRPr b="0" lang="en-US" sz="2400" strike="noStrike" u="none">
              <a:solidFill>
                <a:srgbClr val="000000"/>
              </a:solidFill>
              <a:uFillTx/>
              <a:latin typeface="Arial"/>
            </a:endParaRPr>
          </a:p>
          <a:p>
            <a:pPr indent="0" defTabSz="914400">
              <a:lnSpc>
                <a:spcPct val="110000"/>
              </a:lnSpc>
              <a:spcBef>
                <a:spcPts val="1001"/>
              </a:spcBef>
              <a:buNone/>
              <a:tabLst>
                <a:tab algn="l" pos="0"/>
              </a:tabLst>
            </a:pPr>
            <a:r>
              <a:rPr b="0" lang="en-ID" sz="1900" strike="noStrike" u="none">
                <a:solidFill>
                  <a:schemeClr val="dk2"/>
                </a:solidFill>
                <a:uFillTx/>
                <a:latin typeface="Grandview"/>
              </a:rPr>
              <a:t>Mohamad Imam Firdaus (23224002)</a:t>
            </a:r>
            <a:endParaRPr b="0" lang="en-US" sz="1900" strike="noStrike" u="none">
              <a:solidFill>
                <a:srgbClr val="000000"/>
              </a:solidFill>
              <a:uFillTx/>
              <a:latin typeface="Arial"/>
            </a:endParaRPr>
          </a:p>
          <a:p>
            <a:pPr indent="0" defTabSz="914400">
              <a:lnSpc>
                <a:spcPct val="110000"/>
              </a:lnSpc>
              <a:spcBef>
                <a:spcPts val="1001"/>
              </a:spcBef>
              <a:buNone/>
              <a:tabLst>
                <a:tab algn="l" pos="0"/>
              </a:tabLst>
            </a:pPr>
            <a:r>
              <a:rPr b="0" lang="en-ID" sz="1900" strike="noStrike" u="none">
                <a:solidFill>
                  <a:schemeClr val="dk2"/>
                </a:solidFill>
                <a:uFillTx/>
                <a:latin typeface="Grandview"/>
              </a:rPr>
              <a:t>Saufik Ramadhan (23222019)</a:t>
            </a:r>
            <a:endParaRPr b="0" lang="en-US" sz="1900" strike="noStrike" u="none">
              <a:solidFill>
                <a:srgbClr val="000000"/>
              </a:solidFill>
              <a:uFillTx/>
              <a:latin typeface="Arial"/>
            </a:endParaRPr>
          </a:p>
          <a:p>
            <a:pPr indent="0" defTabSz="914400">
              <a:lnSpc>
                <a:spcPct val="110000"/>
              </a:lnSpc>
              <a:spcBef>
                <a:spcPts val="1001"/>
              </a:spcBef>
              <a:buNone/>
              <a:tabLst>
                <a:tab algn="l" pos="0"/>
              </a:tabLst>
            </a:pPr>
            <a:endParaRPr b="0" lang="en-US" sz="2400" strike="noStrike" u="none">
              <a:solidFill>
                <a:srgbClr val="000000"/>
              </a:solidFill>
              <a:uFillTx/>
              <a:latin typeface="Arial"/>
            </a:endParaRPr>
          </a:p>
        </p:txBody>
      </p:sp>
      <p:sp>
        <p:nvSpPr>
          <p:cNvPr id="716" name="Right Triangle 43">
            <a:extLst>
              <a:ext uri="{C183D7F6-B498-43B3-948B-1728B52AA6E4}">
                <adec:decorative xmlns:adec="http://schemas.microsoft.com/office/drawing/2017/decorative" val="1"/>
              </a:ext>
            </a:extLst>
          </p:cNvPr>
          <p:cNvSpPr/>
          <p:nvPr/>
        </p:nvSpPr>
        <p:spPr>
          <a:xfrm rot="13500000">
            <a:off x="-279000" y="950040"/>
            <a:ext cx="568080" cy="568080"/>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chemeClr val="dk1"/>
              </a:solidFill>
              <a:uFillTx/>
              <a:latin typeface="Grandview"/>
            </a:endParaRPr>
          </a:p>
        </p:txBody>
      </p:sp>
      <p:sp>
        <p:nvSpPr>
          <p:cNvPr id="717" name="Picture 3"/>
          <p:cNvSpPr/>
          <p:nvPr/>
        </p:nvSpPr>
        <p:spPr>
          <a:xfrm>
            <a:off x="0" y="3272040"/>
            <a:ext cx="12197880" cy="3598920"/>
          </a:xfrm>
          <a:custGeom>
            <a:avLst/>
            <a:gdLst>
              <a:gd name="textAreaLeft" fmla="*/ 0 w 12197880"/>
              <a:gd name="textAreaRight" fmla="*/ 12198240 w 12197880"/>
              <a:gd name="textAreaTop" fmla="*/ 0 h 3598920"/>
              <a:gd name="textAreaBottom" fmla="*/ 3599280 h 3598920"/>
            </a:gdLst>
            <a:ahLst/>
            <a:rect l="textAreaLeft" t="textAreaTop" r="textAreaRight" b="textAreaBottom"/>
            <a:pathLst>
              <a:path w="12178449" h="3424057">
                <a:moveTo>
                  <a:pt x="8778628" y="0"/>
                </a:moveTo>
                <a:lnTo>
                  <a:pt x="9096995" y="0"/>
                </a:lnTo>
                <a:lnTo>
                  <a:pt x="9540073" y="10341"/>
                </a:lnTo>
                <a:cubicBezTo>
                  <a:pt x="10154127" y="37036"/>
                  <a:pt x="10847400" y="104023"/>
                  <a:pt x="11653844" y="224215"/>
                </a:cubicBezTo>
                <a:lnTo>
                  <a:pt x="12178449" y="307575"/>
                </a:lnTo>
                <a:lnTo>
                  <a:pt x="12178449" y="3424056"/>
                </a:lnTo>
                <a:lnTo>
                  <a:pt x="0" y="3424057"/>
                </a:lnTo>
                <a:lnTo>
                  <a:pt x="0" y="1093185"/>
                </a:lnTo>
                <a:lnTo>
                  <a:pt x="851945" y="1080793"/>
                </a:lnTo>
                <a:cubicBezTo>
                  <a:pt x="4637202" y="967650"/>
                  <a:pt x="5848483" y="115490"/>
                  <a:pt x="8385751" y="7749"/>
                </a:cubicBezTo>
                <a:close/>
              </a:path>
            </a:pathLst>
          </a:custGeom>
          <a:blipFill rotWithShape="0">
            <a:blip r:embed="rId1"/>
            <a:srcRect/>
            <a:stretch/>
          </a:blip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34" name="PlaceHolder 1"/>
          <p:cNvSpPr>
            <a:spLocks noGrp="1"/>
          </p:cNvSpPr>
          <p:nvPr>
            <p:ph type="title"/>
          </p:nvPr>
        </p:nvSpPr>
        <p:spPr>
          <a:xfrm>
            <a:off x="691200" y="726120"/>
            <a:ext cx="10324800" cy="1442160"/>
          </a:xfrm>
          <a:prstGeom prst="rect">
            <a:avLst/>
          </a:prstGeom>
          <a:noFill/>
          <a:ln w="0">
            <a:noFill/>
          </a:ln>
        </p:spPr>
        <p:txBody>
          <a:bodyPr lIns="91440" rIns="91440" tIns="45720" bIns="45720" anchor="b">
            <a:noAutofit/>
          </a:bodyPr>
          <a:p>
            <a:pPr indent="0" defTabSz="914400">
              <a:lnSpc>
                <a:spcPct val="100000"/>
              </a:lnSpc>
              <a:buNone/>
            </a:pPr>
            <a:r>
              <a:rPr b="0" lang="en-US" sz="4400" strike="noStrike" u="none">
                <a:solidFill>
                  <a:schemeClr val="dk2"/>
                </a:solidFill>
                <a:uFillTx/>
                <a:latin typeface="Grandview"/>
              </a:rPr>
              <a:t>Solusi dan Metodologi</a:t>
            </a:r>
            <a:endParaRPr b="0" lang="en-US" sz="4400" strike="noStrike" u="none">
              <a:solidFill>
                <a:schemeClr val="dk1"/>
              </a:solidFill>
              <a:uFillTx/>
              <a:latin typeface="Grandview"/>
            </a:endParaRPr>
          </a:p>
        </p:txBody>
      </p:sp>
      <p:graphicFrame>
        <p:nvGraphicFramePr>
          <p:cNvPr id="1" name="Diagram1"/>
          <p:cNvGraphicFramePr/>
          <p:nvPr>
            <p:extLst>
              <p:ext uri="{D42A27DB-BD31-4B8C-83A1-F6EECF244321}">
                <p14:modId xmlns:p14="http://schemas.microsoft.com/office/powerpoint/2010/main" val="4071242913"/>
              </p:ext>
            </p:extLst>
          </p:nvPr>
        </p:nvGraphicFramePr>
        <p:xfrm>
          <a:off x="123480" y="1673280"/>
          <a:ext cx="11944800" cy="500148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35" name="PlaceHolder 1"/>
          <p:cNvSpPr>
            <a:spLocks noGrp="1"/>
          </p:cNvSpPr>
          <p:nvPr>
            <p:ph type="title"/>
          </p:nvPr>
        </p:nvSpPr>
        <p:spPr>
          <a:xfrm>
            <a:off x="691200" y="722880"/>
            <a:ext cx="10319760" cy="1407240"/>
          </a:xfrm>
          <a:prstGeom prst="rect">
            <a:avLst/>
          </a:prstGeom>
          <a:noFill/>
          <a:ln w="0">
            <a:noFill/>
          </a:ln>
        </p:spPr>
        <p:txBody>
          <a:bodyPr lIns="91440" rIns="91440" tIns="45720" bIns="45720" anchor="b">
            <a:noAutofit/>
          </a:bodyPr>
          <a:p>
            <a:pPr indent="0" defTabSz="914400">
              <a:lnSpc>
                <a:spcPct val="100000"/>
              </a:lnSpc>
              <a:buNone/>
            </a:pPr>
            <a:r>
              <a:rPr b="0" lang="en-US" sz="4400" strike="noStrike" u="none">
                <a:solidFill>
                  <a:schemeClr val="dk2"/>
                </a:solidFill>
                <a:uFillTx/>
                <a:latin typeface="Grandview"/>
              </a:rPr>
              <a:t>Anggota Tim dan Pembagian Kerja</a:t>
            </a:r>
            <a:endParaRPr b="0" lang="en-US" sz="4400" strike="noStrike" u="none">
              <a:solidFill>
                <a:schemeClr val="dk1"/>
              </a:solidFill>
              <a:uFillTx/>
              <a:latin typeface="Grandview"/>
            </a:endParaRPr>
          </a:p>
        </p:txBody>
      </p:sp>
      <p:sp>
        <p:nvSpPr>
          <p:cNvPr id="736" name="PlaceHolder 2"/>
          <p:cNvSpPr>
            <a:spLocks noGrp="1"/>
          </p:cNvSpPr>
          <p:nvPr>
            <p:ph/>
          </p:nvPr>
        </p:nvSpPr>
        <p:spPr>
          <a:xfrm>
            <a:off x="691200" y="2466360"/>
            <a:ext cx="4962960" cy="539640"/>
          </a:xfrm>
          <a:prstGeom prst="rect">
            <a:avLst/>
          </a:prstGeom>
          <a:noFill/>
          <a:ln w="0">
            <a:noFill/>
          </a:ln>
        </p:spPr>
        <p:txBody>
          <a:bodyPr lIns="91440" rIns="91440" tIns="45720" bIns="45720" anchor="b">
            <a:noAutofit/>
          </a:bodyPr>
          <a:p>
            <a:pPr indent="0" defTabSz="914400">
              <a:lnSpc>
                <a:spcPct val="110000"/>
              </a:lnSpc>
              <a:spcBef>
                <a:spcPts val="1001"/>
              </a:spcBef>
              <a:buNone/>
              <a:tabLst>
                <a:tab algn="l" pos="0"/>
              </a:tabLst>
            </a:pPr>
            <a:r>
              <a:rPr b="0" i="1" lang="en-ID" sz="2400" strike="noStrike" u="none">
                <a:solidFill>
                  <a:schemeClr val="dk2"/>
                </a:solidFill>
                <a:uFillTx/>
                <a:latin typeface="Grandview"/>
              </a:rPr>
              <a:t>Mohamad Imam Firdaus</a:t>
            </a:r>
            <a:endParaRPr b="0" lang="en-US" sz="2400" strike="noStrike" u="none">
              <a:solidFill>
                <a:schemeClr val="dk2"/>
              </a:solidFill>
              <a:uFillTx/>
              <a:latin typeface="Grandview"/>
            </a:endParaRPr>
          </a:p>
        </p:txBody>
      </p:sp>
      <p:sp>
        <p:nvSpPr>
          <p:cNvPr id="737" name="PlaceHolder 3"/>
          <p:cNvSpPr>
            <a:spLocks noGrp="1"/>
          </p:cNvSpPr>
          <p:nvPr>
            <p:ph/>
          </p:nvPr>
        </p:nvSpPr>
        <p:spPr>
          <a:xfrm>
            <a:off x="691200" y="3207240"/>
            <a:ext cx="4962960" cy="2671920"/>
          </a:xfrm>
          <a:prstGeom prst="rect">
            <a:avLst/>
          </a:prstGeom>
          <a:noFill/>
          <a:ln w="0">
            <a:noFill/>
          </a:ln>
        </p:spPr>
        <p:txBody>
          <a:bodyPr lIns="91440" rIns="91440" tIns="45720" bIns="45720" anchor="t">
            <a:noAutofit/>
          </a:bodyPr>
          <a:p>
            <a:pPr marL="228600" indent="-228600" defTabSz="914400">
              <a:lnSpc>
                <a:spcPct val="110000"/>
              </a:lnSpc>
              <a:spcBef>
                <a:spcPts val="1001"/>
              </a:spcBef>
              <a:buClr>
                <a:srgbClr val="7aa6b4"/>
              </a:buClr>
              <a:buSzPct val="75000"/>
              <a:buFont typeface="Wingdings" charset="2"/>
              <a:buChar char=""/>
            </a:pPr>
            <a:r>
              <a:rPr b="0" lang="en-ID" sz="2000" strike="noStrike" u="none">
                <a:solidFill>
                  <a:schemeClr val="dk2"/>
                </a:solidFill>
                <a:uFillTx/>
                <a:latin typeface="Grandview"/>
              </a:rPr>
              <a:t>PCB Routing</a:t>
            </a:r>
            <a:endParaRPr b="0" lang="en-US" sz="2000" strike="noStrike" u="none">
              <a:solidFill>
                <a:schemeClr val="dk2"/>
              </a:solidFill>
              <a:uFillTx/>
              <a:latin typeface="Grandview"/>
            </a:endParaRPr>
          </a:p>
          <a:p>
            <a:pPr marL="228600" indent="-228600" defTabSz="914400">
              <a:lnSpc>
                <a:spcPct val="110000"/>
              </a:lnSpc>
              <a:spcBef>
                <a:spcPts val="1001"/>
              </a:spcBef>
              <a:buClr>
                <a:srgbClr val="7aa6b4"/>
              </a:buClr>
              <a:buSzPct val="75000"/>
              <a:buFont typeface="Wingdings" charset="2"/>
              <a:buChar char=""/>
            </a:pPr>
            <a:r>
              <a:rPr b="0" lang="en-ID" sz="2000" strike="noStrike" u="none">
                <a:solidFill>
                  <a:schemeClr val="dk2"/>
                </a:solidFill>
                <a:uFillTx/>
                <a:latin typeface="Grandview"/>
              </a:rPr>
              <a:t>Fabrikasi</a:t>
            </a:r>
            <a:endParaRPr b="0" lang="en-US" sz="2000" strike="noStrike" u="none">
              <a:solidFill>
                <a:schemeClr val="dk2"/>
              </a:solidFill>
              <a:uFillTx/>
              <a:latin typeface="Grandview"/>
            </a:endParaRPr>
          </a:p>
          <a:p>
            <a:pPr marL="228600" indent="-228600" defTabSz="914400">
              <a:lnSpc>
                <a:spcPct val="110000"/>
              </a:lnSpc>
              <a:spcBef>
                <a:spcPts val="1001"/>
              </a:spcBef>
              <a:buClr>
                <a:srgbClr val="7aa6b4"/>
              </a:buClr>
              <a:buSzPct val="75000"/>
              <a:buFont typeface="Wingdings" charset="2"/>
              <a:buChar char=""/>
            </a:pPr>
            <a:r>
              <a:rPr b="0" lang="en-ID" sz="2000" strike="noStrike" u="none">
                <a:solidFill>
                  <a:schemeClr val="dk2"/>
                </a:solidFill>
                <a:uFillTx/>
                <a:latin typeface="Grandview"/>
              </a:rPr>
              <a:t>Pengembangan Firmware</a:t>
            </a:r>
            <a:endParaRPr b="0" lang="en-US" sz="2000" strike="noStrike" u="none">
              <a:solidFill>
                <a:schemeClr val="dk2"/>
              </a:solidFill>
              <a:uFillTx/>
              <a:latin typeface="Grandview"/>
            </a:endParaRPr>
          </a:p>
          <a:p>
            <a:pPr marL="228600" indent="-228600" defTabSz="914400">
              <a:lnSpc>
                <a:spcPct val="110000"/>
              </a:lnSpc>
              <a:spcBef>
                <a:spcPts val="1001"/>
              </a:spcBef>
              <a:buClr>
                <a:srgbClr val="7aa6b4"/>
              </a:buClr>
              <a:buSzPct val="75000"/>
              <a:buFont typeface="Wingdings" charset="2"/>
              <a:buChar char=""/>
            </a:pPr>
            <a:r>
              <a:rPr b="0" lang="en-ID" sz="2000" strike="noStrike" u="none">
                <a:solidFill>
                  <a:schemeClr val="dk2"/>
                </a:solidFill>
                <a:uFillTx/>
                <a:latin typeface="Grandview"/>
              </a:rPr>
              <a:t>Dokumentasi</a:t>
            </a:r>
            <a:endParaRPr b="0" lang="en-US" sz="2000" strike="noStrike" u="none">
              <a:solidFill>
                <a:schemeClr val="dk2"/>
              </a:solidFill>
              <a:uFillTx/>
              <a:latin typeface="Grandview"/>
            </a:endParaRPr>
          </a:p>
          <a:p>
            <a:pPr indent="0" defTabSz="914400">
              <a:lnSpc>
                <a:spcPct val="110000"/>
              </a:lnSpc>
              <a:spcBef>
                <a:spcPts val="1001"/>
              </a:spcBef>
              <a:buNone/>
            </a:pPr>
            <a:endParaRPr b="0" lang="en-US" sz="2000" strike="noStrike" u="none">
              <a:solidFill>
                <a:schemeClr val="dk2"/>
              </a:solidFill>
              <a:uFillTx/>
              <a:latin typeface="Grandview"/>
            </a:endParaRPr>
          </a:p>
        </p:txBody>
      </p:sp>
      <p:sp>
        <p:nvSpPr>
          <p:cNvPr id="738" name="PlaceHolder 4"/>
          <p:cNvSpPr>
            <a:spLocks noGrp="1"/>
          </p:cNvSpPr>
          <p:nvPr>
            <p:ph/>
          </p:nvPr>
        </p:nvSpPr>
        <p:spPr>
          <a:xfrm>
            <a:off x="6103440" y="2466360"/>
            <a:ext cx="4899960" cy="539640"/>
          </a:xfrm>
          <a:prstGeom prst="rect">
            <a:avLst/>
          </a:prstGeom>
          <a:noFill/>
          <a:ln w="0">
            <a:noFill/>
          </a:ln>
        </p:spPr>
        <p:txBody>
          <a:bodyPr lIns="91440" rIns="91440" tIns="45720" bIns="45720" anchor="b">
            <a:noAutofit/>
          </a:bodyPr>
          <a:p>
            <a:pPr indent="0" defTabSz="914400">
              <a:lnSpc>
                <a:spcPct val="110000"/>
              </a:lnSpc>
              <a:spcBef>
                <a:spcPts val="1001"/>
              </a:spcBef>
              <a:buNone/>
              <a:tabLst>
                <a:tab algn="l" pos="0"/>
              </a:tabLst>
            </a:pPr>
            <a:r>
              <a:rPr b="0" i="1" lang="en-ID" sz="2400" strike="noStrike" u="none">
                <a:solidFill>
                  <a:schemeClr val="dk2"/>
                </a:solidFill>
                <a:uFillTx/>
                <a:latin typeface="Grandview"/>
              </a:rPr>
              <a:t>Saufik Ramadhan</a:t>
            </a:r>
            <a:endParaRPr b="0" lang="en-US" sz="2400" strike="noStrike" u="none">
              <a:solidFill>
                <a:schemeClr val="dk2"/>
              </a:solidFill>
              <a:uFillTx/>
              <a:latin typeface="Grandview"/>
            </a:endParaRPr>
          </a:p>
        </p:txBody>
      </p:sp>
      <p:sp>
        <p:nvSpPr>
          <p:cNvPr id="739" name="PlaceHolder 5"/>
          <p:cNvSpPr>
            <a:spLocks noGrp="1"/>
          </p:cNvSpPr>
          <p:nvPr>
            <p:ph/>
          </p:nvPr>
        </p:nvSpPr>
        <p:spPr>
          <a:xfrm>
            <a:off x="6103440" y="3207240"/>
            <a:ext cx="4899960" cy="2671920"/>
          </a:xfrm>
          <a:prstGeom prst="rect">
            <a:avLst/>
          </a:prstGeom>
          <a:noFill/>
          <a:ln w="0">
            <a:noFill/>
          </a:ln>
        </p:spPr>
        <p:txBody>
          <a:bodyPr lIns="91440" rIns="91440" tIns="45720" bIns="45720" anchor="t">
            <a:noAutofit/>
          </a:bodyPr>
          <a:p>
            <a:pPr marL="228600" indent="-228600" defTabSz="914400">
              <a:lnSpc>
                <a:spcPct val="110000"/>
              </a:lnSpc>
              <a:spcBef>
                <a:spcPts val="1001"/>
              </a:spcBef>
              <a:buClr>
                <a:srgbClr val="7aa6b4"/>
              </a:buClr>
              <a:buSzPct val="75000"/>
              <a:buFont typeface="Wingdings" charset="2"/>
              <a:buChar char=""/>
            </a:pPr>
            <a:r>
              <a:rPr b="0" lang="en-ID" sz="2000" strike="noStrike" u="none">
                <a:solidFill>
                  <a:schemeClr val="dk2"/>
                </a:solidFill>
                <a:uFillTx/>
                <a:latin typeface="Grandview"/>
              </a:rPr>
              <a:t>Riset dan Studi Literatur</a:t>
            </a:r>
            <a:endParaRPr b="0" lang="en-US" sz="2000" strike="noStrike" u="none">
              <a:solidFill>
                <a:schemeClr val="dk2"/>
              </a:solidFill>
              <a:uFillTx/>
              <a:latin typeface="Grandview"/>
            </a:endParaRPr>
          </a:p>
          <a:p>
            <a:pPr marL="228600" indent="-228600" defTabSz="914400">
              <a:lnSpc>
                <a:spcPct val="110000"/>
              </a:lnSpc>
              <a:spcBef>
                <a:spcPts val="1001"/>
              </a:spcBef>
              <a:buClr>
                <a:srgbClr val="7aa6b4"/>
              </a:buClr>
              <a:buSzPct val="75000"/>
              <a:buFont typeface="Wingdings" charset="2"/>
              <a:buChar char=""/>
            </a:pPr>
            <a:r>
              <a:rPr b="0" lang="en-ID" sz="2000" strike="noStrike" u="none">
                <a:solidFill>
                  <a:schemeClr val="dk2"/>
                </a:solidFill>
                <a:uFillTx/>
                <a:latin typeface="Grandview"/>
              </a:rPr>
              <a:t>Perancangan Skematik</a:t>
            </a:r>
            <a:endParaRPr b="0" lang="en-US" sz="2000" strike="noStrike" u="none">
              <a:solidFill>
                <a:schemeClr val="dk2"/>
              </a:solidFill>
              <a:uFillTx/>
              <a:latin typeface="Grandview"/>
            </a:endParaRPr>
          </a:p>
          <a:p>
            <a:pPr marL="228600" indent="-228600" defTabSz="914400">
              <a:lnSpc>
                <a:spcPct val="110000"/>
              </a:lnSpc>
              <a:spcBef>
                <a:spcPts val="1001"/>
              </a:spcBef>
              <a:buClr>
                <a:srgbClr val="7aa6b4"/>
              </a:buClr>
              <a:buSzPct val="75000"/>
              <a:buFont typeface="Wingdings" charset="2"/>
              <a:buChar char=""/>
            </a:pPr>
            <a:r>
              <a:rPr b="0" lang="en-ID" sz="2000" strike="noStrike" u="none">
                <a:solidFill>
                  <a:schemeClr val="dk2"/>
                </a:solidFill>
                <a:uFillTx/>
                <a:latin typeface="Grandview"/>
              </a:rPr>
              <a:t>Pengembangan Firmware</a:t>
            </a:r>
            <a:endParaRPr b="0" lang="en-US" sz="2000" strike="noStrike" u="none">
              <a:solidFill>
                <a:schemeClr val="dk2"/>
              </a:solidFill>
              <a:uFillTx/>
              <a:latin typeface="Grandview"/>
            </a:endParaRPr>
          </a:p>
          <a:p>
            <a:pPr marL="228600" indent="-228600" defTabSz="914400">
              <a:lnSpc>
                <a:spcPct val="110000"/>
              </a:lnSpc>
              <a:spcBef>
                <a:spcPts val="1001"/>
              </a:spcBef>
              <a:buClr>
                <a:srgbClr val="7aa6b4"/>
              </a:buClr>
              <a:buSzPct val="75000"/>
              <a:buFont typeface="Wingdings" charset="2"/>
              <a:buChar char=""/>
            </a:pPr>
            <a:r>
              <a:rPr b="0" lang="en-ID" sz="2000" strike="noStrike" u="none">
                <a:solidFill>
                  <a:schemeClr val="dk2"/>
                </a:solidFill>
                <a:uFillTx/>
                <a:latin typeface="Grandview"/>
              </a:rPr>
              <a:t>Dokumentasi</a:t>
            </a:r>
            <a:endParaRPr b="0" lang="en-US" sz="2000" strike="noStrike" u="none">
              <a:solidFill>
                <a:schemeClr val="dk2"/>
              </a:solidFill>
              <a:uFillTx/>
              <a:latin typeface="Grandview"/>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grpSp>
        <p:nvGrpSpPr>
          <p:cNvPr id="740" name="Group 8">
            <a:extLst>
              <a:ext uri="{C183D7F6-B498-43B3-948B-1728B52AA6E4}">
                <adec:decorative xmlns:adec="http://schemas.microsoft.com/office/drawing/2017/decorative" val="1"/>
              </a:ext>
            </a:extLst>
          </p:cNvPr>
          <p:cNvGrpSpPr/>
          <p:nvPr/>
        </p:nvGrpSpPr>
        <p:grpSpPr>
          <a:xfrm>
            <a:off x="-6120" y="0"/>
            <a:ext cx="12214440" cy="6857640"/>
            <a:chOff x="-6120" y="0"/>
            <a:chExt cx="12214440" cy="6857640"/>
          </a:xfrm>
        </p:grpSpPr>
        <p:cxnSp>
          <p:nvCxnSpPr>
            <p:cNvPr id="741" name="Straight Connector 9">
              <a:extLst>
                <a:ext uri="{C183D7F6-B498-43B3-948B-1728B52AA6E4}">
                  <adec:decorative xmlns:adec="http://schemas.microsoft.com/office/drawing/2017/decorative" val="1"/>
                </a:ext>
              </a:extLst>
            </p:cNvPr>
            <p:cNvCxnSpPr/>
            <p:nvPr/>
          </p:nvCxnSpPr>
          <p:spPr>
            <a:xfrm>
              <a:off x="-6120" y="6686280"/>
              <a:ext cx="12192120" cy="360"/>
            </a:xfrm>
            <a:prstGeom prst="straightConnector1">
              <a:avLst/>
            </a:prstGeom>
            <a:ln w="12700">
              <a:solidFill>
                <a:srgbClr val="bcbcbc">
                  <a:alpha val="30000"/>
                </a:srgbClr>
              </a:solidFill>
              <a:prstDash val="sysDot"/>
            </a:ln>
          </p:spPr>
        </p:cxnSp>
        <p:cxnSp>
          <p:nvCxnSpPr>
            <p:cNvPr id="742" name="Straight Connector 10">
              <a:extLst>
                <a:ext uri="{C183D7F6-B498-43B3-948B-1728B52AA6E4}">
                  <adec:decorative xmlns:adec="http://schemas.microsoft.com/office/drawing/2017/decorative" val="1"/>
                </a:ext>
              </a:extLst>
            </p:cNvPr>
            <p:cNvCxnSpPr/>
            <p:nvPr/>
          </p:nvCxnSpPr>
          <p:spPr>
            <a:xfrm>
              <a:off x="0" y="0"/>
              <a:ext cx="360" cy="6858000"/>
            </a:xfrm>
            <a:prstGeom prst="straightConnector1">
              <a:avLst/>
            </a:prstGeom>
            <a:ln w="12700">
              <a:solidFill>
                <a:srgbClr val="bcbcbc">
                  <a:alpha val="30000"/>
                </a:srgbClr>
              </a:solidFill>
              <a:prstDash val="sysDot"/>
            </a:ln>
          </p:spPr>
        </p:cxnSp>
        <p:cxnSp>
          <p:nvCxnSpPr>
            <p:cNvPr id="743" name="Straight Connector 11">
              <a:extLst>
                <a:ext uri="{C183D7F6-B498-43B3-948B-1728B52AA6E4}">
                  <adec:decorative xmlns:adec="http://schemas.microsoft.com/office/drawing/2017/decorative" val="1"/>
                </a:ext>
              </a:extLst>
            </p:cNvPr>
            <p:cNvCxnSpPr/>
            <p:nvPr/>
          </p:nvCxnSpPr>
          <p:spPr>
            <a:xfrm>
              <a:off x="11993040" y="0"/>
              <a:ext cx="360" cy="6858000"/>
            </a:xfrm>
            <a:prstGeom prst="straightConnector1">
              <a:avLst/>
            </a:prstGeom>
            <a:ln w="12700">
              <a:solidFill>
                <a:srgbClr val="bcbcbc">
                  <a:alpha val="30000"/>
                </a:srgbClr>
              </a:solidFill>
              <a:prstDash val="sysDot"/>
            </a:ln>
          </p:spPr>
        </p:cxnSp>
        <p:cxnSp>
          <p:nvCxnSpPr>
            <p:cNvPr id="744" name="Straight Connector 12">
              <a:extLst>
                <a:ext uri="{C183D7F6-B498-43B3-948B-1728B52AA6E4}">
                  <adec:decorative xmlns:adec="http://schemas.microsoft.com/office/drawing/2017/decorative" val="1"/>
                </a:ext>
              </a:extLst>
            </p:cNvPr>
            <p:cNvCxnSpPr/>
            <p:nvPr/>
          </p:nvCxnSpPr>
          <p:spPr>
            <a:xfrm>
              <a:off x="192240" y="0"/>
              <a:ext cx="360" cy="6858000"/>
            </a:xfrm>
            <a:prstGeom prst="straightConnector1">
              <a:avLst/>
            </a:prstGeom>
            <a:ln w="12700">
              <a:solidFill>
                <a:srgbClr val="bcbcbc">
                  <a:alpha val="30000"/>
                </a:srgbClr>
              </a:solidFill>
              <a:prstDash val="sysDot"/>
            </a:ln>
          </p:spPr>
        </p:cxnSp>
        <p:cxnSp>
          <p:nvCxnSpPr>
            <p:cNvPr id="745" name="Straight Connector 13">
              <a:extLst>
                <a:ext uri="{C183D7F6-B498-43B3-948B-1728B52AA6E4}">
                  <adec:decorative xmlns:adec="http://schemas.microsoft.com/office/drawing/2017/decorative" val="1"/>
                </a:ext>
              </a:extLst>
            </p:cNvPr>
            <p:cNvCxnSpPr/>
            <p:nvPr/>
          </p:nvCxnSpPr>
          <p:spPr>
            <a:xfrm>
              <a:off x="1175760" y="0"/>
              <a:ext cx="360" cy="6858000"/>
            </a:xfrm>
            <a:prstGeom prst="straightConnector1">
              <a:avLst/>
            </a:prstGeom>
            <a:ln w="12700">
              <a:solidFill>
                <a:srgbClr val="bcbcbc">
                  <a:alpha val="30000"/>
                </a:srgbClr>
              </a:solidFill>
              <a:prstDash val="sysDot"/>
            </a:ln>
          </p:spPr>
        </p:cxnSp>
        <p:cxnSp>
          <p:nvCxnSpPr>
            <p:cNvPr id="746" name="Straight Connector 14">
              <a:extLst>
                <a:ext uri="{C183D7F6-B498-43B3-948B-1728B52AA6E4}">
                  <adec:decorative xmlns:adec="http://schemas.microsoft.com/office/drawing/2017/decorative" val="1"/>
                </a:ext>
              </a:extLst>
            </p:cNvPr>
            <p:cNvCxnSpPr/>
            <p:nvPr/>
          </p:nvCxnSpPr>
          <p:spPr>
            <a:xfrm>
              <a:off x="2159280" y="0"/>
              <a:ext cx="360" cy="6858000"/>
            </a:xfrm>
            <a:prstGeom prst="straightConnector1">
              <a:avLst/>
            </a:prstGeom>
            <a:ln w="12700">
              <a:solidFill>
                <a:srgbClr val="bcbcbc">
                  <a:alpha val="30000"/>
                </a:srgbClr>
              </a:solidFill>
              <a:prstDash val="sysDot"/>
            </a:ln>
          </p:spPr>
        </p:cxnSp>
        <p:cxnSp>
          <p:nvCxnSpPr>
            <p:cNvPr id="747" name="Straight Connector 15">
              <a:extLst>
                <a:ext uri="{C183D7F6-B498-43B3-948B-1728B52AA6E4}">
                  <adec:decorative xmlns:adec="http://schemas.microsoft.com/office/drawing/2017/decorative" val="1"/>
                </a:ext>
              </a:extLst>
            </p:cNvPr>
            <p:cNvCxnSpPr/>
            <p:nvPr/>
          </p:nvCxnSpPr>
          <p:spPr>
            <a:xfrm>
              <a:off x="3142440" y="0"/>
              <a:ext cx="360" cy="6858000"/>
            </a:xfrm>
            <a:prstGeom prst="straightConnector1">
              <a:avLst/>
            </a:prstGeom>
            <a:ln w="12700">
              <a:solidFill>
                <a:srgbClr val="bcbcbc">
                  <a:alpha val="30000"/>
                </a:srgbClr>
              </a:solidFill>
              <a:prstDash val="sysDot"/>
            </a:ln>
          </p:spPr>
        </p:cxnSp>
        <p:cxnSp>
          <p:nvCxnSpPr>
            <p:cNvPr id="748" name="Straight Connector 16">
              <a:extLst>
                <a:ext uri="{C183D7F6-B498-43B3-948B-1728B52AA6E4}">
                  <adec:decorative xmlns:adec="http://schemas.microsoft.com/office/drawing/2017/decorative" val="1"/>
                </a:ext>
              </a:extLst>
            </p:cNvPr>
            <p:cNvCxnSpPr/>
            <p:nvPr/>
          </p:nvCxnSpPr>
          <p:spPr>
            <a:xfrm>
              <a:off x="4125960" y="0"/>
              <a:ext cx="360" cy="6858000"/>
            </a:xfrm>
            <a:prstGeom prst="straightConnector1">
              <a:avLst/>
            </a:prstGeom>
            <a:ln w="12700">
              <a:solidFill>
                <a:srgbClr val="bcbcbc">
                  <a:alpha val="30000"/>
                </a:srgbClr>
              </a:solidFill>
              <a:prstDash val="sysDot"/>
            </a:ln>
          </p:spPr>
        </p:cxnSp>
        <p:cxnSp>
          <p:nvCxnSpPr>
            <p:cNvPr id="749" name="Straight Connector 17">
              <a:extLst>
                <a:ext uri="{C183D7F6-B498-43B3-948B-1728B52AA6E4}">
                  <adec:decorative xmlns:adec="http://schemas.microsoft.com/office/drawing/2017/decorative" val="1"/>
                </a:ext>
              </a:extLst>
            </p:cNvPr>
            <p:cNvCxnSpPr/>
            <p:nvPr/>
          </p:nvCxnSpPr>
          <p:spPr>
            <a:xfrm>
              <a:off x="5109480" y="0"/>
              <a:ext cx="360" cy="6858000"/>
            </a:xfrm>
            <a:prstGeom prst="straightConnector1">
              <a:avLst/>
            </a:prstGeom>
            <a:ln w="12700">
              <a:solidFill>
                <a:srgbClr val="bcbcbc">
                  <a:alpha val="30000"/>
                </a:srgbClr>
              </a:solidFill>
              <a:prstDash val="sysDot"/>
            </a:ln>
          </p:spPr>
        </p:cxnSp>
        <p:cxnSp>
          <p:nvCxnSpPr>
            <p:cNvPr id="750" name="Straight Connector 18">
              <a:extLst>
                <a:ext uri="{C183D7F6-B498-43B3-948B-1728B52AA6E4}">
                  <adec:decorative xmlns:adec="http://schemas.microsoft.com/office/drawing/2017/decorative" val="1"/>
                </a:ext>
              </a:extLst>
            </p:cNvPr>
            <p:cNvCxnSpPr/>
            <p:nvPr/>
          </p:nvCxnSpPr>
          <p:spPr>
            <a:xfrm>
              <a:off x="6092640" y="0"/>
              <a:ext cx="360" cy="6858000"/>
            </a:xfrm>
            <a:prstGeom prst="straightConnector1">
              <a:avLst/>
            </a:prstGeom>
            <a:ln w="12700">
              <a:solidFill>
                <a:srgbClr val="bcbcbc">
                  <a:alpha val="30000"/>
                </a:srgbClr>
              </a:solidFill>
              <a:prstDash val="sysDot"/>
            </a:ln>
          </p:spPr>
        </p:cxnSp>
        <p:cxnSp>
          <p:nvCxnSpPr>
            <p:cNvPr id="751" name="Straight Connector 19">
              <a:extLst>
                <a:ext uri="{C183D7F6-B498-43B3-948B-1728B52AA6E4}">
                  <adec:decorative xmlns:adec="http://schemas.microsoft.com/office/drawing/2017/decorative" val="1"/>
                </a:ext>
              </a:extLst>
            </p:cNvPr>
            <p:cNvCxnSpPr/>
            <p:nvPr/>
          </p:nvCxnSpPr>
          <p:spPr>
            <a:xfrm>
              <a:off x="7076160" y="0"/>
              <a:ext cx="360" cy="6858000"/>
            </a:xfrm>
            <a:prstGeom prst="straightConnector1">
              <a:avLst/>
            </a:prstGeom>
            <a:ln w="12700">
              <a:solidFill>
                <a:srgbClr val="bcbcbc">
                  <a:alpha val="30000"/>
                </a:srgbClr>
              </a:solidFill>
              <a:prstDash val="sysDot"/>
            </a:ln>
          </p:spPr>
        </p:cxnSp>
        <p:cxnSp>
          <p:nvCxnSpPr>
            <p:cNvPr id="752" name="Straight Connector 20">
              <a:extLst>
                <a:ext uri="{C183D7F6-B498-43B3-948B-1728B52AA6E4}">
                  <adec:decorative xmlns:adec="http://schemas.microsoft.com/office/drawing/2017/decorative" val="1"/>
                </a:ext>
              </a:extLst>
            </p:cNvPr>
            <p:cNvCxnSpPr/>
            <p:nvPr/>
          </p:nvCxnSpPr>
          <p:spPr>
            <a:xfrm>
              <a:off x="8059680" y="0"/>
              <a:ext cx="360" cy="6858000"/>
            </a:xfrm>
            <a:prstGeom prst="straightConnector1">
              <a:avLst/>
            </a:prstGeom>
            <a:ln w="12700">
              <a:solidFill>
                <a:srgbClr val="bcbcbc">
                  <a:alpha val="30000"/>
                </a:srgbClr>
              </a:solidFill>
              <a:prstDash val="sysDot"/>
            </a:ln>
          </p:spPr>
        </p:cxnSp>
        <p:cxnSp>
          <p:nvCxnSpPr>
            <p:cNvPr id="753" name="Straight Connector 21">
              <a:extLst>
                <a:ext uri="{C183D7F6-B498-43B3-948B-1728B52AA6E4}">
                  <adec:decorative xmlns:adec="http://schemas.microsoft.com/office/drawing/2017/decorative" val="1"/>
                </a:ext>
              </a:extLst>
            </p:cNvPr>
            <p:cNvCxnSpPr/>
            <p:nvPr/>
          </p:nvCxnSpPr>
          <p:spPr>
            <a:xfrm>
              <a:off x="9042840" y="0"/>
              <a:ext cx="360" cy="6858000"/>
            </a:xfrm>
            <a:prstGeom prst="straightConnector1">
              <a:avLst/>
            </a:prstGeom>
            <a:ln w="12700">
              <a:solidFill>
                <a:srgbClr val="bcbcbc">
                  <a:alpha val="30000"/>
                </a:srgbClr>
              </a:solidFill>
              <a:prstDash val="sysDot"/>
            </a:ln>
          </p:spPr>
        </p:cxnSp>
        <p:cxnSp>
          <p:nvCxnSpPr>
            <p:cNvPr id="754" name="Straight Connector 22">
              <a:extLst>
                <a:ext uri="{C183D7F6-B498-43B3-948B-1728B52AA6E4}">
                  <adec:decorative xmlns:adec="http://schemas.microsoft.com/office/drawing/2017/decorative" val="1"/>
                </a:ext>
              </a:extLst>
            </p:cNvPr>
            <p:cNvCxnSpPr/>
            <p:nvPr/>
          </p:nvCxnSpPr>
          <p:spPr>
            <a:xfrm>
              <a:off x="10026360" y="0"/>
              <a:ext cx="360" cy="6858000"/>
            </a:xfrm>
            <a:prstGeom prst="straightConnector1">
              <a:avLst/>
            </a:prstGeom>
            <a:ln w="12700">
              <a:solidFill>
                <a:srgbClr val="bcbcbc">
                  <a:alpha val="30000"/>
                </a:srgbClr>
              </a:solidFill>
              <a:prstDash val="sysDot"/>
            </a:ln>
          </p:spPr>
        </p:cxnSp>
        <p:cxnSp>
          <p:nvCxnSpPr>
            <p:cNvPr id="755" name="Straight Connector 23">
              <a:extLst>
                <a:ext uri="{C183D7F6-B498-43B3-948B-1728B52AA6E4}">
                  <adec:decorative xmlns:adec="http://schemas.microsoft.com/office/drawing/2017/decorative" val="1"/>
                </a:ext>
              </a:extLst>
            </p:cNvPr>
            <p:cNvCxnSpPr/>
            <p:nvPr/>
          </p:nvCxnSpPr>
          <p:spPr>
            <a:xfrm>
              <a:off x="11009520" y="0"/>
              <a:ext cx="360" cy="6858000"/>
            </a:xfrm>
            <a:prstGeom prst="straightConnector1">
              <a:avLst/>
            </a:prstGeom>
            <a:ln w="12700">
              <a:solidFill>
                <a:srgbClr val="bcbcbc">
                  <a:alpha val="30000"/>
                </a:srgbClr>
              </a:solidFill>
              <a:prstDash val="sysDot"/>
            </a:ln>
          </p:spPr>
        </p:cxnSp>
        <p:cxnSp>
          <p:nvCxnSpPr>
            <p:cNvPr id="756" name="Straight Connector 24">
              <a:extLst>
                <a:ext uri="{C183D7F6-B498-43B3-948B-1728B52AA6E4}">
                  <adec:decorative xmlns:adec="http://schemas.microsoft.com/office/drawing/2017/decorative" val="1"/>
                </a:ext>
              </a:extLst>
            </p:cNvPr>
            <p:cNvCxnSpPr/>
            <p:nvPr/>
          </p:nvCxnSpPr>
          <p:spPr>
            <a:xfrm>
              <a:off x="12185640" y="0"/>
              <a:ext cx="360" cy="6858000"/>
            </a:xfrm>
            <a:prstGeom prst="straightConnector1">
              <a:avLst/>
            </a:prstGeom>
            <a:ln w="12700">
              <a:solidFill>
                <a:srgbClr val="bcbcbc">
                  <a:alpha val="30000"/>
                </a:srgbClr>
              </a:solidFill>
              <a:prstDash val="sysDot"/>
            </a:ln>
          </p:spPr>
        </p:cxnSp>
        <p:cxnSp>
          <p:nvCxnSpPr>
            <p:cNvPr id="757" name="Straight Connector 25">
              <a:extLst>
                <a:ext uri="{C183D7F6-B498-43B3-948B-1728B52AA6E4}">
                  <adec:decorative xmlns:adec="http://schemas.microsoft.com/office/drawing/2017/decorative" val="1"/>
                </a:ext>
              </a:extLst>
            </p:cNvPr>
            <p:cNvCxnSpPr/>
            <p:nvPr/>
          </p:nvCxnSpPr>
          <p:spPr>
            <a:xfrm>
              <a:off x="0" y="171360"/>
              <a:ext cx="12192120" cy="360"/>
            </a:xfrm>
            <a:prstGeom prst="straightConnector1">
              <a:avLst/>
            </a:prstGeom>
            <a:ln w="12700">
              <a:solidFill>
                <a:srgbClr val="bcbcbc">
                  <a:alpha val="30000"/>
                </a:srgbClr>
              </a:solidFill>
              <a:prstDash val="sysDot"/>
            </a:ln>
          </p:spPr>
        </p:cxnSp>
        <p:cxnSp>
          <p:nvCxnSpPr>
            <p:cNvPr id="758" name="Straight Connector 26">
              <a:extLst>
                <a:ext uri="{C183D7F6-B498-43B3-948B-1728B52AA6E4}">
                  <adec:decorative xmlns:adec="http://schemas.microsoft.com/office/drawing/2017/decorative" val="1"/>
                </a:ext>
              </a:extLst>
            </p:cNvPr>
            <p:cNvCxnSpPr/>
            <p:nvPr/>
          </p:nvCxnSpPr>
          <p:spPr>
            <a:xfrm>
              <a:off x="0" y="714240"/>
              <a:ext cx="12192120" cy="360"/>
            </a:xfrm>
            <a:prstGeom prst="straightConnector1">
              <a:avLst/>
            </a:prstGeom>
            <a:ln w="12700">
              <a:solidFill>
                <a:srgbClr val="bcbcbc">
                  <a:alpha val="30000"/>
                </a:srgbClr>
              </a:solidFill>
              <a:prstDash val="sysDot"/>
            </a:ln>
          </p:spPr>
        </p:cxnSp>
        <p:cxnSp>
          <p:nvCxnSpPr>
            <p:cNvPr id="759" name="Straight Connector 27">
              <a:extLst>
                <a:ext uri="{C183D7F6-B498-43B3-948B-1728B52AA6E4}">
                  <adec:decorative xmlns:adec="http://schemas.microsoft.com/office/drawing/2017/decorative" val="1"/>
                </a:ext>
              </a:extLst>
            </p:cNvPr>
            <p:cNvCxnSpPr/>
            <p:nvPr/>
          </p:nvCxnSpPr>
          <p:spPr>
            <a:xfrm>
              <a:off x="0" y="1257120"/>
              <a:ext cx="12192120" cy="360"/>
            </a:xfrm>
            <a:prstGeom prst="straightConnector1">
              <a:avLst/>
            </a:prstGeom>
            <a:ln w="12700">
              <a:solidFill>
                <a:srgbClr val="bcbcbc">
                  <a:alpha val="30000"/>
                </a:srgbClr>
              </a:solidFill>
              <a:prstDash val="sysDot"/>
            </a:ln>
          </p:spPr>
        </p:cxnSp>
        <p:cxnSp>
          <p:nvCxnSpPr>
            <p:cNvPr id="760" name="Straight Connector 28">
              <a:extLst>
                <a:ext uri="{C183D7F6-B498-43B3-948B-1728B52AA6E4}">
                  <adec:decorative xmlns:adec="http://schemas.microsoft.com/office/drawing/2017/decorative" val="1"/>
                </a:ext>
              </a:extLst>
            </p:cNvPr>
            <p:cNvCxnSpPr/>
            <p:nvPr/>
          </p:nvCxnSpPr>
          <p:spPr>
            <a:xfrm>
              <a:off x="0" y="1800000"/>
              <a:ext cx="12192120" cy="360"/>
            </a:xfrm>
            <a:prstGeom prst="straightConnector1">
              <a:avLst/>
            </a:prstGeom>
            <a:ln w="12700">
              <a:solidFill>
                <a:srgbClr val="bcbcbc">
                  <a:alpha val="30000"/>
                </a:srgbClr>
              </a:solidFill>
              <a:prstDash val="sysDot"/>
            </a:ln>
          </p:spPr>
        </p:cxnSp>
        <p:cxnSp>
          <p:nvCxnSpPr>
            <p:cNvPr id="761" name="Straight Connector 29">
              <a:extLst>
                <a:ext uri="{C183D7F6-B498-43B3-948B-1728B52AA6E4}">
                  <adec:decorative xmlns:adec="http://schemas.microsoft.com/office/drawing/2017/decorative" val="1"/>
                </a:ext>
              </a:extLst>
            </p:cNvPr>
            <p:cNvCxnSpPr/>
            <p:nvPr/>
          </p:nvCxnSpPr>
          <p:spPr>
            <a:xfrm>
              <a:off x="0" y="2343240"/>
              <a:ext cx="12192120" cy="360"/>
            </a:xfrm>
            <a:prstGeom prst="straightConnector1">
              <a:avLst/>
            </a:prstGeom>
            <a:ln w="12700">
              <a:solidFill>
                <a:srgbClr val="bcbcbc">
                  <a:alpha val="30000"/>
                </a:srgbClr>
              </a:solidFill>
              <a:prstDash val="sysDot"/>
            </a:ln>
          </p:spPr>
        </p:cxnSp>
        <p:cxnSp>
          <p:nvCxnSpPr>
            <p:cNvPr id="762" name="Straight Connector 30">
              <a:extLst>
                <a:ext uri="{C183D7F6-B498-43B3-948B-1728B52AA6E4}">
                  <adec:decorative xmlns:adec="http://schemas.microsoft.com/office/drawing/2017/decorative" val="1"/>
                </a:ext>
              </a:extLst>
            </p:cNvPr>
            <p:cNvCxnSpPr/>
            <p:nvPr/>
          </p:nvCxnSpPr>
          <p:spPr>
            <a:xfrm>
              <a:off x="0" y="2886120"/>
              <a:ext cx="12192120" cy="360"/>
            </a:xfrm>
            <a:prstGeom prst="straightConnector1">
              <a:avLst/>
            </a:prstGeom>
            <a:ln w="12700">
              <a:solidFill>
                <a:srgbClr val="bcbcbc">
                  <a:alpha val="30000"/>
                </a:srgbClr>
              </a:solidFill>
              <a:prstDash val="sysDot"/>
            </a:ln>
          </p:spPr>
        </p:cxnSp>
        <p:cxnSp>
          <p:nvCxnSpPr>
            <p:cNvPr id="763" name="Straight Connector 31">
              <a:extLst>
                <a:ext uri="{C183D7F6-B498-43B3-948B-1728B52AA6E4}">
                  <adec:decorative xmlns:adec="http://schemas.microsoft.com/office/drawing/2017/decorative" val="1"/>
                </a:ext>
              </a:extLst>
            </p:cNvPr>
            <p:cNvCxnSpPr/>
            <p:nvPr/>
          </p:nvCxnSpPr>
          <p:spPr>
            <a:xfrm>
              <a:off x="0" y="3429000"/>
              <a:ext cx="12192120" cy="360"/>
            </a:xfrm>
            <a:prstGeom prst="straightConnector1">
              <a:avLst/>
            </a:prstGeom>
            <a:ln w="12700">
              <a:solidFill>
                <a:srgbClr val="bcbcbc">
                  <a:alpha val="30000"/>
                </a:srgbClr>
              </a:solidFill>
              <a:prstDash val="sysDot"/>
            </a:ln>
          </p:spPr>
        </p:cxnSp>
        <p:cxnSp>
          <p:nvCxnSpPr>
            <p:cNvPr id="764" name="Straight Connector 32">
              <a:extLst>
                <a:ext uri="{C183D7F6-B498-43B3-948B-1728B52AA6E4}">
                  <adec:decorative xmlns:adec="http://schemas.microsoft.com/office/drawing/2017/decorative" val="1"/>
                </a:ext>
              </a:extLst>
            </p:cNvPr>
            <p:cNvCxnSpPr/>
            <p:nvPr/>
          </p:nvCxnSpPr>
          <p:spPr>
            <a:xfrm>
              <a:off x="0" y="3971880"/>
              <a:ext cx="12192120" cy="360"/>
            </a:xfrm>
            <a:prstGeom prst="straightConnector1">
              <a:avLst/>
            </a:prstGeom>
            <a:ln w="12700">
              <a:solidFill>
                <a:srgbClr val="bcbcbc">
                  <a:alpha val="30000"/>
                </a:srgbClr>
              </a:solidFill>
              <a:prstDash val="sysDot"/>
            </a:ln>
          </p:spPr>
        </p:cxnSp>
        <p:cxnSp>
          <p:nvCxnSpPr>
            <p:cNvPr id="765" name="Straight Connector 33">
              <a:extLst>
                <a:ext uri="{C183D7F6-B498-43B3-948B-1728B52AA6E4}">
                  <adec:decorative xmlns:adec="http://schemas.microsoft.com/office/drawing/2017/decorative" val="1"/>
                </a:ext>
              </a:extLst>
            </p:cNvPr>
            <p:cNvCxnSpPr/>
            <p:nvPr/>
          </p:nvCxnSpPr>
          <p:spPr>
            <a:xfrm>
              <a:off x="0" y="4514760"/>
              <a:ext cx="12192120" cy="360"/>
            </a:xfrm>
            <a:prstGeom prst="straightConnector1">
              <a:avLst/>
            </a:prstGeom>
            <a:ln w="12700">
              <a:solidFill>
                <a:srgbClr val="bcbcbc">
                  <a:alpha val="30000"/>
                </a:srgbClr>
              </a:solidFill>
              <a:prstDash val="sysDot"/>
            </a:ln>
          </p:spPr>
        </p:cxnSp>
        <p:cxnSp>
          <p:nvCxnSpPr>
            <p:cNvPr id="766" name="Straight Connector 34">
              <a:extLst>
                <a:ext uri="{C183D7F6-B498-43B3-948B-1728B52AA6E4}">
                  <adec:decorative xmlns:adec="http://schemas.microsoft.com/office/drawing/2017/decorative" val="1"/>
                </a:ext>
              </a:extLst>
            </p:cNvPr>
            <p:cNvCxnSpPr/>
            <p:nvPr/>
          </p:nvCxnSpPr>
          <p:spPr>
            <a:xfrm>
              <a:off x="0" y="5057640"/>
              <a:ext cx="12192120" cy="360"/>
            </a:xfrm>
            <a:prstGeom prst="straightConnector1">
              <a:avLst/>
            </a:prstGeom>
            <a:ln w="12700">
              <a:solidFill>
                <a:srgbClr val="bcbcbc">
                  <a:alpha val="30000"/>
                </a:srgbClr>
              </a:solidFill>
              <a:prstDash val="sysDot"/>
            </a:ln>
          </p:spPr>
        </p:cxnSp>
        <p:cxnSp>
          <p:nvCxnSpPr>
            <p:cNvPr id="767" name="Straight Connector 35">
              <a:extLst>
                <a:ext uri="{C183D7F6-B498-43B3-948B-1728B52AA6E4}">
                  <adec:decorative xmlns:adec="http://schemas.microsoft.com/office/drawing/2017/decorative" val="1"/>
                </a:ext>
              </a:extLst>
            </p:cNvPr>
            <p:cNvCxnSpPr/>
            <p:nvPr/>
          </p:nvCxnSpPr>
          <p:spPr>
            <a:xfrm>
              <a:off x="0" y="5600520"/>
              <a:ext cx="12192120" cy="360"/>
            </a:xfrm>
            <a:prstGeom prst="straightConnector1">
              <a:avLst/>
            </a:prstGeom>
            <a:ln w="12700">
              <a:solidFill>
                <a:srgbClr val="bcbcbc">
                  <a:alpha val="30000"/>
                </a:srgbClr>
              </a:solidFill>
              <a:prstDash val="sysDot"/>
            </a:ln>
          </p:spPr>
        </p:cxnSp>
        <p:cxnSp>
          <p:nvCxnSpPr>
            <p:cNvPr id="768" name="Straight Connector 36">
              <a:extLst>
                <a:ext uri="{C183D7F6-B498-43B3-948B-1728B52AA6E4}">
                  <adec:decorative xmlns:adec="http://schemas.microsoft.com/office/drawing/2017/decorative" val="1"/>
                </a:ext>
              </a:extLst>
            </p:cNvPr>
            <p:cNvCxnSpPr/>
            <p:nvPr/>
          </p:nvCxnSpPr>
          <p:spPr>
            <a:xfrm>
              <a:off x="0" y="6857640"/>
              <a:ext cx="12192120" cy="360"/>
            </a:xfrm>
            <a:prstGeom prst="straightConnector1">
              <a:avLst/>
            </a:prstGeom>
            <a:ln w="12700">
              <a:solidFill>
                <a:srgbClr val="bcbcbc">
                  <a:alpha val="30000"/>
                </a:srgbClr>
              </a:solidFill>
              <a:prstDash val="sysDot"/>
            </a:ln>
          </p:spPr>
        </p:cxnSp>
        <p:cxnSp>
          <p:nvCxnSpPr>
            <p:cNvPr id="769" name="Straight Connector 37">
              <a:extLst>
                <a:ext uri="{C183D7F6-B498-43B3-948B-1728B52AA6E4}">
                  <adec:decorative xmlns:adec="http://schemas.microsoft.com/office/drawing/2017/decorative" val="1"/>
                </a:ext>
              </a:extLst>
            </p:cNvPr>
            <p:cNvCxnSpPr/>
            <p:nvPr/>
          </p:nvCxnSpPr>
          <p:spPr>
            <a:xfrm>
              <a:off x="16560" y="6143400"/>
              <a:ext cx="12192120" cy="360"/>
            </a:xfrm>
            <a:prstGeom prst="straightConnector1">
              <a:avLst/>
            </a:prstGeom>
            <a:ln w="12700">
              <a:solidFill>
                <a:srgbClr val="bcbcbc">
                  <a:alpha val="30000"/>
                </a:srgbClr>
              </a:solidFill>
              <a:prstDash val="sysDot"/>
            </a:ln>
          </p:spPr>
        </p:cxnSp>
        <p:cxnSp>
          <p:nvCxnSpPr>
            <p:cNvPr id="770" name="Straight Connector 38">
              <a:extLst>
                <a:ext uri="{C183D7F6-B498-43B3-948B-1728B52AA6E4}">
                  <adec:decorative xmlns:adec="http://schemas.microsoft.com/office/drawing/2017/decorative" val="1"/>
                </a:ext>
              </a:extLst>
            </p:cNvPr>
            <p:cNvCxnSpPr/>
            <p:nvPr/>
          </p:nvCxnSpPr>
          <p:spPr>
            <a:xfrm>
              <a:off x="684000" y="171360"/>
              <a:ext cx="360" cy="6512040"/>
            </a:xfrm>
            <a:prstGeom prst="straightConnector1">
              <a:avLst/>
            </a:prstGeom>
            <a:ln w="12700">
              <a:solidFill>
                <a:srgbClr val="bcbcbc">
                  <a:alpha val="30000"/>
                </a:srgbClr>
              </a:solidFill>
              <a:prstDash val="sysDot"/>
            </a:ln>
          </p:spPr>
        </p:cxnSp>
        <p:cxnSp>
          <p:nvCxnSpPr>
            <p:cNvPr id="771" name="Straight Connector 39">
              <a:extLst>
                <a:ext uri="{C183D7F6-B498-43B3-948B-1728B52AA6E4}">
                  <adec:decorative xmlns:adec="http://schemas.microsoft.com/office/drawing/2017/decorative" val="1"/>
                </a:ext>
              </a:extLst>
            </p:cNvPr>
            <p:cNvCxnSpPr/>
            <p:nvPr/>
          </p:nvCxnSpPr>
          <p:spPr>
            <a:xfrm>
              <a:off x="11508120" y="173160"/>
              <a:ext cx="360" cy="6511680"/>
            </a:xfrm>
            <a:prstGeom prst="straightConnector1">
              <a:avLst/>
            </a:prstGeom>
            <a:ln w="12700">
              <a:solidFill>
                <a:srgbClr val="bcbcbc">
                  <a:alpha val="30000"/>
                </a:srgbClr>
              </a:solidFill>
              <a:prstDash val="sysDot"/>
            </a:ln>
          </p:spPr>
        </p:cxnSp>
      </p:grpSp>
      <p:sp>
        <p:nvSpPr>
          <p:cNvPr id="772" name="Right Triangle 41">
            <a:extLst>
              <a:ext uri="{C183D7F6-B498-43B3-948B-1728B52AA6E4}">
                <adec:decorative xmlns:adec="http://schemas.microsoft.com/office/drawing/2017/decorative" val="1"/>
              </a:ext>
            </a:extLst>
          </p:cNvPr>
          <p:cNvSpPr/>
          <p:nvPr/>
        </p:nvSpPr>
        <p:spPr>
          <a:xfrm rot="13500000">
            <a:off x="-280800" y="2608200"/>
            <a:ext cx="568080" cy="568080"/>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chemeClr val="dk1"/>
              </a:solidFill>
              <a:uFillTx/>
              <a:latin typeface="Grandview"/>
            </a:endParaRPr>
          </a:p>
        </p:txBody>
      </p:sp>
      <p:sp useBgFill="1">
        <p:nvSpPr>
          <p:cNvPr id="773" name="Rectangle 43">
            <a:extLst>
              <a:ext uri="{C183D7F6-B498-43B3-948B-1728B52AA6E4}">
                <adec:decorative xmlns:adec="http://schemas.microsoft.com/office/drawing/2017/decorative" val="1"/>
              </a:ext>
            </a:extLst>
          </p:cNvPr>
          <p:cNvSpPr/>
          <p:nvPr/>
        </p:nvSpPr>
        <p:spPr>
          <a:xfrm>
            <a:off x="0" y="0"/>
            <a:ext cx="12188520" cy="6857640"/>
          </a:xfrm>
          <a:prstGeom prst="rect">
            <a:avLst/>
          </a:prstGeom>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chemeClr val="lt1"/>
              </a:solidFill>
              <a:uFillTx/>
              <a:latin typeface="Grandview"/>
            </a:endParaRPr>
          </a:p>
        </p:txBody>
      </p:sp>
      <p:grpSp>
        <p:nvGrpSpPr>
          <p:cNvPr id="774" name="Group 45">
            <a:extLst>
              <a:ext uri="{C183D7F6-B498-43B3-948B-1728B52AA6E4}">
                <adec:decorative xmlns:adec="http://schemas.microsoft.com/office/drawing/2017/decorative" val="1"/>
              </a:ext>
            </a:extLst>
          </p:cNvPr>
          <p:cNvGrpSpPr/>
          <p:nvPr/>
        </p:nvGrpSpPr>
        <p:grpSpPr>
          <a:xfrm>
            <a:off x="-6120" y="0"/>
            <a:ext cx="12214440" cy="6857640"/>
            <a:chOff x="-6120" y="0"/>
            <a:chExt cx="12214440" cy="6857640"/>
          </a:xfrm>
        </p:grpSpPr>
        <p:cxnSp>
          <p:nvCxnSpPr>
            <p:cNvPr id="775" name="Straight Connector 46">
              <a:extLst>
                <a:ext uri="{C183D7F6-B498-43B3-948B-1728B52AA6E4}">
                  <adec:decorative xmlns:adec="http://schemas.microsoft.com/office/drawing/2017/decorative" val="1"/>
                </a:ext>
              </a:extLst>
            </p:cNvPr>
            <p:cNvCxnSpPr/>
            <p:nvPr/>
          </p:nvCxnSpPr>
          <p:spPr>
            <a:xfrm>
              <a:off x="-6120" y="6686280"/>
              <a:ext cx="12192120" cy="360"/>
            </a:xfrm>
            <a:prstGeom prst="straightConnector1">
              <a:avLst/>
            </a:prstGeom>
            <a:ln w="12700">
              <a:solidFill>
                <a:srgbClr val="bcbcbc">
                  <a:alpha val="30000"/>
                </a:srgbClr>
              </a:solidFill>
              <a:prstDash val="sysDot"/>
            </a:ln>
          </p:spPr>
        </p:cxnSp>
        <p:cxnSp>
          <p:nvCxnSpPr>
            <p:cNvPr id="776" name="Straight Connector 47">
              <a:extLst>
                <a:ext uri="{C183D7F6-B498-43B3-948B-1728B52AA6E4}">
                  <adec:decorative xmlns:adec="http://schemas.microsoft.com/office/drawing/2017/decorative" val="1"/>
                </a:ext>
              </a:extLst>
            </p:cNvPr>
            <p:cNvCxnSpPr/>
            <p:nvPr/>
          </p:nvCxnSpPr>
          <p:spPr>
            <a:xfrm>
              <a:off x="0" y="0"/>
              <a:ext cx="360" cy="6858000"/>
            </a:xfrm>
            <a:prstGeom prst="straightConnector1">
              <a:avLst/>
            </a:prstGeom>
            <a:ln w="12700">
              <a:solidFill>
                <a:srgbClr val="bcbcbc">
                  <a:alpha val="30000"/>
                </a:srgbClr>
              </a:solidFill>
              <a:prstDash val="sysDot"/>
            </a:ln>
          </p:spPr>
        </p:cxnSp>
        <p:cxnSp>
          <p:nvCxnSpPr>
            <p:cNvPr id="777" name="Straight Connector 48">
              <a:extLst>
                <a:ext uri="{C183D7F6-B498-43B3-948B-1728B52AA6E4}">
                  <adec:decorative xmlns:adec="http://schemas.microsoft.com/office/drawing/2017/decorative" val="1"/>
                </a:ext>
              </a:extLst>
            </p:cNvPr>
            <p:cNvCxnSpPr/>
            <p:nvPr/>
          </p:nvCxnSpPr>
          <p:spPr>
            <a:xfrm>
              <a:off x="11993040" y="0"/>
              <a:ext cx="360" cy="6858000"/>
            </a:xfrm>
            <a:prstGeom prst="straightConnector1">
              <a:avLst/>
            </a:prstGeom>
            <a:ln w="12700">
              <a:solidFill>
                <a:srgbClr val="bcbcbc">
                  <a:alpha val="30000"/>
                </a:srgbClr>
              </a:solidFill>
              <a:prstDash val="sysDot"/>
            </a:ln>
          </p:spPr>
        </p:cxnSp>
        <p:cxnSp>
          <p:nvCxnSpPr>
            <p:cNvPr id="778" name="Straight Connector 49">
              <a:extLst>
                <a:ext uri="{C183D7F6-B498-43B3-948B-1728B52AA6E4}">
                  <adec:decorative xmlns:adec="http://schemas.microsoft.com/office/drawing/2017/decorative" val="1"/>
                </a:ext>
              </a:extLst>
            </p:cNvPr>
            <p:cNvCxnSpPr/>
            <p:nvPr/>
          </p:nvCxnSpPr>
          <p:spPr>
            <a:xfrm>
              <a:off x="192240" y="0"/>
              <a:ext cx="360" cy="6858000"/>
            </a:xfrm>
            <a:prstGeom prst="straightConnector1">
              <a:avLst/>
            </a:prstGeom>
            <a:ln w="12700">
              <a:solidFill>
                <a:srgbClr val="bcbcbc">
                  <a:alpha val="30000"/>
                </a:srgbClr>
              </a:solidFill>
              <a:prstDash val="sysDot"/>
            </a:ln>
          </p:spPr>
        </p:cxnSp>
        <p:cxnSp>
          <p:nvCxnSpPr>
            <p:cNvPr id="779" name="Straight Connector 50">
              <a:extLst>
                <a:ext uri="{C183D7F6-B498-43B3-948B-1728B52AA6E4}">
                  <adec:decorative xmlns:adec="http://schemas.microsoft.com/office/drawing/2017/decorative" val="1"/>
                </a:ext>
              </a:extLst>
            </p:cNvPr>
            <p:cNvCxnSpPr/>
            <p:nvPr/>
          </p:nvCxnSpPr>
          <p:spPr>
            <a:xfrm>
              <a:off x="1175760" y="0"/>
              <a:ext cx="360" cy="6858000"/>
            </a:xfrm>
            <a:prstGeom prst="straightConnector1">
              <a:avLst/>
            </a:prstGeom>
            <a:ln w="12700">
              <a:solidFill>
                <a:srgbClr val="bcbcbc">
                  <a:alpha val="30000"/>
                </a:srgbClr>
              </a:solidFill>
              <a:prstDash val="sysDot"/>
            </a:ln>
          </p:spPr>
        </p:cxnSp>
        <p:cxnSp>
          <p:nvCxnSpPr>
            <p:cNvPr id="780" name="Straight Connector 51">
              <a:extLst>
                <a:ext uri="{C183D7F6-B498-43B3-948B-1728B52AA6E4}">
                  <adec:decorative xmlns:adec="http://schemas.microsoft.com/office/drawing/2017/decorative" val="1"/>
                </a:ext>
              </a:extLst>
            </p:cNvPr>
            <p:cNvCxnSpPr/>
            <p:nvPr/>
          </p:nvCxnSpPr>
          <p:spPr>
            <a:xfrm>
              <a:off x="2159280" y="0"/>
              <a:ext cx="360" cy="6858000"/>
            </a:xfrm>
            <a:prstGeom prst="straightConnector1">
              <a:avLst/>
            </a:prstGeom>
            <a:ln w="12700">
              <a:solidFill>
                <a:srgbClr val="bcbcbc">
                  <a:alpha val="30000"/>
                </a:srgbClr>
              </a:solidFill>
              <a:prstDash val="sysDot"/>
            </a:ln>
          </p:spPr>
        </p:cxnSp>
        <p:cxnSp>
          <p:nvCxnSpPr>
            <p:cNvPr id="781" name="Straight Connector 52">
              <a:extLst>
                <a:ext uri="{C183D7F6-B498-43B3-948B-1728B52AA6E4}">
                  <adec:decorative xmlns:adec="http://schemas.microsoft.com/office/drawing/2017/decorative" val="1"/>
                </a:ext>
              </a:extLst>
            </p:cNvPr>
            <p:cNvCxnSpPr/>
            <p:nvPr/>
          </p:nvCxnSpPr>
          <p:spPr>
            <a:xfrm>
              <a:off x="3142440" y="0"/>
              <a:ext cx="360" cy="6858000"/>
            </a:xfrm>
            <a:prstGeom prst="straightConnector1">
              <a:avLst/>
            </a:prstGeom>
            <a:ln w="12700">
              <a:solidFill>
                <a:srgbClr val="bcbcbc">
                  <a:alpha val="30000"/>
                </a:srgbClr>
              </a:solidFill>
              <a:prstDash val="sysDot"/>
            </a:ln>
          </p:spPr>
        </p:cxnSp>
        <p:cxnSp>
          <p:nvCxnSpPr>
            <p:cNvPr id="782" name="Straight Connector 53">
              <a:extLst>
                <a:ext uri="{C183D7F6-B498-43B3-948B-1728B52AA6E4}">
                  <adec:decorative xmlns:adec="http://schemas.microsoft.com/office/drawing/2017/decorative" val="1"/>
                </a:ext>
              </a:extLst>
            </p:cNvPr>
            <p:cNvCxnSpPr/>
            <p:nvPr/>
          </p:nvCxnSpPr>
          <p:spPr>
            <a:xfrm>
              <a:off x="4125960" y="0"/>
              <a:ext cx="360" cy="6858000"/>
            </a:xfrm>
            <a:prstGeom prst="straightConnector1">
              <a:avLst/>
            </a:prstGeom>
            <a:ln w="12700">
              <a:solidFill>
                <a:srgbClr val="bcbcbc">
                  <a:alpha val="30000"/>
                </a:srgbClr>
              </a:solidFill>
              <a:prstDash val="sysDot"/>
            </a:ln>
          </p:spPr>
        </p:cxnSp>
        <p:cxnSp>
          <p:nvCxnSpPr>
            <p:cNvPr id="783" name="Straight Connector 54">
              <a:extLst>
                <a:ext uri="{C183D7F6-B498-43B3-948B-1728B52AA6E4}">
                  <adec:decorative xmlns:adec="http://schemas.microsoft.com/office/drawing/2017/decorative" val="1"/>
                </a:ext>
              </a:extLst>
            </p:cNvPr>
            <p:cNvCxnSpPr/>
            <p:nvPr/>
          </p:nvCxnSpPr>
          <p:spPr>
            <a:xfrm>
              <a:off x="5109480" y="0"/>
              <a:ext cx="360" cy="6858000"/>
            </a:xfrm>
            <a:prstGeom prst="straightConnector1">
              <a:avLst/>
            </a:prstGeom>
            <a:ln w="12700">
              <a:solidFill>
                <a:srgbClr val="bcbcbc">
                  <a:alpha val="30000"/>
                </a:srgbClr>
              </a:solidFill>
              <a:prstDash val="sysDot"/>
            </a:ln>
          </p:spPr>
        </p:cxnSp>
        <p:cxnSp>
          <p:nvCxnSpPr>
            <p:cNvPr id="784" name="Straight Connector 55">
              <a:extLst>
                <a:ext uri="{C183D7F6-B498-43B3-948B-1728B52AA6E4}">
                  <adec:decorative xmlns:adec="http://schemas.microsoft.com/office/drawing/2017/decorative" val="1"/>
                </a:ext>
              </a:extLst>
            </p:cNvPr>
            <p:cNvCxnSpPr/>
            <p:nvPr/>
          </p:nvCxnSpPr>
          <p:spPr>
            <a:xfrm>
              <a:off x="6092640" y="0"/>
              <a:ext cx="360" cy="6858000"/>
            </a:xfrm>
            <a:prstGeom prst="straightConnector1">
              <a:avLst/>
            </a:prstGeom>
            <a:ln w="12700">
              <a:solidFill>
                <a:srgbClr val="bcbcbc">
                  <a:alpha val="30000"/>
                </a:srgbClr>
              </a:solidFill>
              <a:prstDash val="sysDot"/>
            </a:ln>
          </p:spPr>
        </p:cxnSp>
        <p:cxnSp>
          <p:nvCxnSpPr>
            <p:cNvPr id="785" name="Straight Connector 56">
              <a:extLst>
                <a:ext uri="{C183D7F6-B498-43B3-948B-1728B52AA6E4}">
                  <adec:decorative xmlns:adec="http://schemas.microsoft.com/office/drawing/2017/decorative" val="1"/>
                </a:ext>
              </a:extLst>
            </p:cNvPr>
            <p:cNvCxnSpPr/>
            <p:nvPr/>
          </p:nvCxnSpPr>
          <p:spPr>
            <a:xfrm>
              <a:off x="7076160" y="0"/>
              <a:ext cx="360" cy="6858000"/>
            </a:xfrm>
            <a:prstGeom prst="straightConnector1">
              <a:avLst/>
            </a:prstGeom>
            <a:ln w="12700">
              <a:solidFill>
                <a:srgbClr val="bcbcbc">
                  <a:alpha val="30000"/>
                </a:srgbClr>
              </a:solidFill>
              <a:prstDash val="sysDot"/>
            </a:ln>
          </p:spPr>
        </p:cxnSp>
        <p:cxnSp>
          <p:nvCxnSpPr>
            <p:cNvPr id="786" name="Straight Connector 57">
              <a:extLst>
                <a:ext uri="{C183D7F6-B498-43B3-948B-1728B52AA6E4}">
                  <adec:decorative xmlns:adec="http://schemas.microsoft.com/office/drawing/2017/decorative" val="1"/>
                </a:ext>
              </a:extLst>
            </p:cNvPr>
            <p:cNvCxnSpPr/>
            <p:nvPr/>
          </p:nvCxnSpPr>
          <p:spPr>
            <a:xfrm>
              <a:off x="8059680" y="0"/>
              <a:ext cx="360" cy="6858000"/>
            </a:xfrm>
            <a:prstGeom prst="straightConnector1">
              <a:avLst/>
            </a:prstGeom>
            <a:ln w="12700">
              <a:solidFill>
                <a:srgbClr val="bcbcbc">
                  <a:alpha val="30000"/>
                </a:srgbClr>
              </a:solidFill>
              <a:prstDash val="sysDot"/>
            </a:ln>
          </p:spPr>
        </p:cxnSp>
        <p:cxnSp>
          <p:nvCxnSpPr>
            <p:cNvPr id="787" name="Straight Connector 58">
              <a:extLst>
                <a:ext uri="{C183D7F6-B498-43B3-948B-1728B52AA6E4}">
                  <adec:decorative xmlns:adec="http://schemas.microsoft.com/office/drawing/2017/decorative" val="1"/>
                </a:ext>
              </a:extLst>
            </p:cNvPr>
            <p:cNvCxnSpPr/>
            <p:nvPr/>
          </p:nvCxnSpPr>
          <p:spPr>
            <a:xfrm>
              <a:off x="9042840" y="0"/>
              <a:ext cx="360" cy="6858000"/>
            </a:xfrm>
            <a:prstGeom prst="straightConnector1">
              <a:avLst/>
            </a:prstGeom>
            <a:ln w="12700">
              <a:solidFill>
                <a:srgbClr val="bcbcbc">
                  <a:alpha val="30000"/>
                </a:srgbClr>
              </a:solidFill>
              <a:prstDash val="sysDot"/>
            </a:ln>
          </p:spPr>
        </p:cxnSp>
        <p:cxnSp>
          <p:nvCxnSpPr>
            <p:cNvPr id="788" name="Straight Connector 59">
              <a:extLst>
                <a:ext uri="{C183D7F6-B498-43B3-948B-1728B52AA6E4}">
                  <adec:decorative xmlns:adec="http://schemas.microsoft.com/office/drawing/2017/decorative" val="1"/>
                </a:ext>
              </a:extLst>
            </p:cNvPr>
            <p:cNvCxnSpPr/>
            <p:nvPr/>
          </p:nvCxnSpPr>
          <p:spPr>
            <a:xfrm>
              <a:off x="10026360" y="0"/>
              <a:ext cx="360" cy="6858000"/>
            </a:xfrm>
            <a:prstGeom prst="straightConnector1">
              <a:avLst/>
            </a:prstGeom>
            <a:ln w="12700">
              <a:solidFill>
                <a:srgbClr val="bcbcbc">
                  <a:alpha val="30000"/>
                </a:srgbClr>
              </a:solidFill>
              <a:prstDash val="sysDot"/>
            </a:ln>
          </p:spPr>
        </p:cxnSp>
        <p:cxnSp>
          <p:nvCxnSpPr>
            <p:cNvPr id="789" name="Straight Connector 60">
              <a:extLst>
                <a:ext uri="{C183D7F6-B498-43B3-948B-1728B52AA6E4}">
                  <adec:decorative xmlns:adec="http://schemas.microsoft.com/office/drawing/2017/decorative" val="1"/>
                </a:ext>
              </a:extLst>
            </p:cNvPr>
            <p:cNvCxnSpPr/>
            <p:nvPr/>
          </p:nvCxnSpPr>
          <p:spPr>
            <a:xfrm>
              <a:off x="11009520" y="0"/>
              <a:ext cx="360" cy="6858000"/>
            </a:xfrm>
            <a:prstGeom prst="straightConnector1">
              <a:avLst/>
            </a:prstGeom>
            <a:ln w="12700">
              <a:solidFill>
                <a:srgbClr val="bcbcbc">
                  <a:alpha val="30000"/>
                </a:srgbClr>
              </a:solidFill>
              <a:prstDash val="sysDot"/>
            </a:ln>
          </p:spPr>
        </p:cxnSp>
        <p:cxnSp>
          <p:nvCxnSpPr>
            <p:cNvPr id="790" name="Straight Connector 61">
              <a:extLst>
                <a:ext uri="{C183D7F6-B498-43B3-948B-1728B52AA6E4}">
                  <adec:decorative xmlns:adec="http://schemas.microsoft.com/office/drawing/2017/decorative" val="1"/>
                </a:ext>
              </a:extLst>
            </p:cNvPr>
            <p:cNvCxnSpPr/>
            <p:nvPr/>
          </p:nvCxnSpPr>
          <p:spPr>
            <a:xfrm>
              <a:off x="12185640" y="0"/>
              <a:ext cx="360" cy="6858000"/>
            </a:xfrm>
            <a:prstGeom prst="straightConnector1">
              <a:avLst/>
            </a:prstGeom>
            <a:ln w="12700">
              <a:solidFill>
                <a:srgbClr val="bcbcbc">
                  <a:alpha val="30000"/>
                </a:srgbClr>
              </a:solidFill>
              <a:prstDash val="sysDot"/>
            </a:ln>
          </p:spPr>
        </p:cxnSp>
        <p:cxnSp>
          <p:nvCxnSpPr>
            <p:cNvPr id="791" name="Straight Connector 62">
              <a:extLst>
                <a:ext uri="{C183D7F6-B498-43B3-948B-1728B52AA6E4}">
                  <adec:decorative xmlns:adec="http://schemas.microsoft.com/office/drawing/2017/decorative" val="1"/>
                </a:ext>
              </a:extLst>
            </p:cNvPr>
            <p:cNvCxnSpPr/>
            <p:nvPr/>
          </p:nvCxnSpPr>
          <p:spPr>
            <a:xfrm>
              <a:off x="0" y="171360"/>
              <a:ext cx="12192120" cy="360"/>
            </a:xfrm>
            <a:prstGeom prst="straightConnector1">
              <a:avLst/>
            </a:prstGeom>
            <a:ln w="12700">
              <a:solidFill>
                <a:srgbClr val="bcbcbc">
                  <a:alpha val="30000"/>
                </a:srgbClr>
              </a:solidFill>
              <a:prstDash val="sysDot"/>
            </a:ln>
          </p:spPr>
        </p:cxnSp>
        <p:cxnSp>
          <p:nvCxnSpPr>
            <p:cNvPr id="792" name="Straight Connector 63">
              <a:extLst>
                <a:ext uri="{C183D7F6-B498-43B3-948B-1728B52AA6E4}">
                  <adec:decorative xmlns:adec="http://schemas.microsoft.com/office/drawing/2017/decorative" val="1"/>
                </a:ext>
              </a:extLst>
            </p:cNvPr>
            <p:cNvCxnSpPr/>
            <p:nvPr/>
          </p:nvCxnSpPr>
          <p:spPr>
            <a:xfrm>
              <a:off x="0" y="714240"/>
              <a:ext cx="12192120" cy="360"/>
            </a:xfrm>
            <a:prstGeom prst="straightConnector1">
              <a:avLst/>
            </a:prstGeom>
            <a:ln w="12700">
              <a:solidFill>
                <a:srgbClr val="bcbcbc">
                  <a:alpha val="30000"/>
                </a:srgbClr>
              </a:solidFill>
              <a:prstDash val="sysDot"/>
            </a:ln>
          </p:spPr>
        </p:cxnSp>
        <p:cxnSp>
          <p:nvCxnSpPr>
            <p:cNvPr id="793" name="Straight Connector 64">
              <a:extLst>
                <a:ext uri="{C183D7F6-B498-43B3-948B-1728B52AA6E4}">
                  <adec:decorative xmlns:adec="http://schemas.microsoft.com/office/drawing/2017/decorative" val="1"/>
                </a:ext>
              </a:extLst>
            </p:cNvPr>
            <p:cNvCxnSpPr/>
            <p:nvPr/>
          </p:nvCxnSpPr>
          <p:spPr>
            <a:xfrm>
              <a:off x="0" y="1257120"/>
              <a:ext cx="12192120" cy="360"/>
            </a:xfrm>
            <a:prstGeom prst="straightConnector1">
              <a:avLst/>
            </a:prstGeom>
            <a:ln w="12700">
              <a:solidFill>
                <a:srgbClr val="bcbcbc">
                  <a:alpha val="30000"/>
                </a:srgbClr>
              </a:solidFill>
              <a:prstDash val="sysDot"/>
            </a:ln>
          </p:spPr>
        </p:cxnSp>
        <p:cxnSp>
          <p:nvCxnSpPr>
            <p:cNvPr id="794" name="Straight Connector 65">
              <a:extLst>
                <a:ext uri="{C183D7F6-B498-43B3-948B-1728B52AA6E4}">
                  <adec:decorative xmlns:adec="http://schemas.microsoft.com/office/drawing/2017/decorative" val="1"/>
                </a:ext>
              </a:extLst>
            </p:cNvPr>
            <p:cNvCxnSpPr/>
            <p:nvPr/>
          </p:nvCxnSpPr>
          <p:spPr>
            <a:xfrm>
              <a:off x="0" y="1800000"/>
              <a:ext cx="12192120" cy="360"/>
            </a:xfrm>
            <a:prstGeom prst="straightConnector1">
              <a:avLst/>
            </a:prstGeom>
            <a:ln w="12700">
              <a:solidFill>
                <a:srgbClr val="bcbcbc">
                  <a:alpha val="30000"/>
                </a:srgbClr>
              </a:solidFill>
              <a:prstDash val="sysDot"/>
            </a:ln>
          </p:spPr>
        </p:cxnSp>
        <p:cxnSp>
          <p:nvCxnSpPr>
            <p:cNvPr id="795" name="Straight Connector 66">
              <a:extLst>
                <a:ext uri="{C183D7F6-B498-43B3-948B-1728B52AA6E4}">
                  <adec:decorative xmlns:adec="http://schemas.microsoft.com/office/drawing/2017/decorative" val="1"/>
                </a:ext>
              </a:extLst>
            </p:cNvPr>
            <p:cNvCxnSpPr/>
            <p:nvPr/>
          </p:nvCxnSpPr>
          <p:spPr>
            <a:xfrm>
              <a:off x="0" y="2343240"/>
              <a:ext cx="12192120" cy="360"/>
            </a:xfrm>
            <a:prstGeom prst="straightConnector1">
              <a:avLst/>
            </a:prstGeom>
            <a:ln w="12700">
              <a:solidFill>
                <a:srgbClr val="bcbcbc">
                  <a:alpha val="30000"/>
                </a:srgbClr>
              </a:solidFill>
              <a:prstDash val="sysDot"/>
            </a:ln>
          </p:spPr>
        </p:cxnSp>
        <p:cxnSp>
          <p:nvCxnSpPr>
            <p:cNvPr id="796" name="Straight Connector 67">
              <a:extLst>
                <a:ext uri="{C183D7F6-B498-43B3-948B-1728B52AA6E4}">
                  <adec:decorative xmlns:adec="http://schemas.microsoft.com/office/drawing/2017/decorative" val="1"/>
                </a:ext>
              </a:extLst>
            </p:cNvPr>
            <p:cNvCxnSpPr/>
            <p:nvPr/>
          </p:nvCxnSpPr>
          <p:spPr>
            <a:xfrm>
              <a:off x="0" y="2886120"/>
              <a:ext cx="12192120" cy="360"/>
            </a:xfrm>
            <a:prstGeom prst="straightConnector1">
              <a:avLst/>
            </a:prstGeom>
            <a:ln w="12700">
              <a:solidFill>
                <a:srgbClr val="bcbcbc">
                  <a:alpha val="30000"/>
                </a:srgbClr>
              </a:solidFill>
              <a:prstDash val="sysDot"/>
            </a:ln>
          </p:spPr>
        </p:cxnSp>
        <p:cxnSp>
          <p:nvCxnSpPr>
            <p:cNvPr id="797" name="Straight Connector 68">
              <a:extLst>
                <a:ext uri="{C183D7F6-B498-43B3-948B-1728B52AA6E4}">
                  <adec:decorative xmlns:adec="http://schemas.microsoft.com/office/drawing/2017/decorative" val="1"/>
                </a:ext>
              </a:extLst>
            </p:cNvPr>
            <p:cNvCxnSpPr/>
            <p:nvPr/>
          </p:nvCxnSpPr>
          <p:spPr>
            <a:xfrm>
              <a:off x="0" y="3429000"/>
              <a:ext cx="12192120" cy="360"/>
            </a:xfrm>
            <a:prstGeom prst="straightConnector1">
              <a:avLst/>
            </a:prstGeom>
            <a:ln w="12700">
              <a:solidFill>
                <a:srgbClr val="bcbcbc">
                  <a:alpha val="30000"/>
                </a:srgbClr>
              </a:solidFill>
              <a:prstDash val="sysDot"/>
            </a:ln>
          </p:spPr>
        </p:cxnSp>
        <p:cxnSp>
          <p:nvCxnSpPr>
            <p:cNvPr id="798" name="Straight Connector 69">
              <a:extLst>
                <a:ext uri="{C183D7F6-B498-43B3-948B-1728B52AA6E4}">
                  <adec:decorative xmlns:adec="http://schemas.microsoft.com/office/drawing/2017/decorative" val="1"/>
                </a:ext>
              </a:extLst>
            </p:cNvPr>
            <p:cNvCxnSpPr/>
            <p:nvPr/>
          </p:nvCxnSpPr>
          <p:spPr>
            <a:xfrm>
              <a:off x="0" y="3971880"/>
              <a:ext cx="12192120" cy="360"/>
            </a:xfrm>
            <a:prstGeom prst="straightConnector1">
              <a:avLst/>
            </a:prstGeom>
            <a:ln w="12700">
              <a:solidFill>
                <a:srgbClr val="bcbcbc">
                  <a:alpha val="30000"/>
                </a:srgbClr>
              </a:solidFill>
              <a:prstDash val="sysDot"/>
            </a:ln>
          </p:spPr>
        </p:cxnSp>
        <p:cxnSp>
          <p:nvCxnSpPr>
            <p:cNvPr id="799" name="Straight Connector 70">
              <a:extLst>
                <a:ext uri="{C183D7F6-B498-43B3-948B-1728B52AA6E4}">
                  <adec:decorative xmlns:adec="http://schemas.microsoft.com/office/drawing/2017/decorative" val="1"/>
                </a:ext>
              </a:extLst>
            </p:cNvPr>
            <p:cNvCxnSpPr/>
            <p:nvPr/>
          </p:nvCxnSpPr>
          <p:spPr>
            <a:xfrm>
              <a:off x="0" y="4514760"/>
              <a:ext cx="12192120" cy="360"/>
            </a:xfrm>
            <a:prstGeom prst="straightConnector1">
              <a:avLst/>
            </a:prstGeom>
            <a:ln w="12700">
              <a:solidFill>
                <a:srgbClr val="bcbcbc">
                  <a:alpha val="30000"/>
                </a:srgbClr>
              </a:solidFill>
              <a:prstDash val="sysDot"/>
            </a:ln>
          </p:spPr>
        </p:cxnSp>
        <p:cxnSp>
          <p:nvCxnSpPr>
            <p:cNvPr id="800" name="Straight Connector 71">
              <a:extLst>
                <a:ext uri="{C183D7F6-B498-43B3-948B-1728B52AA6E4}">
                  <adec:decorative xmlns:adec="http://schemas.microsoft.com/office/drawing/2017/decorative" val="1"/>
                </a:ext>
              </a:extLst>
            </p:cNvPr>
            <p:cNvCxnSpPr/>
            <p:nvPr/>
          </p:nvCxnSpPr>
          <p:spPr>
            <a:xfrm>
              <a:off x="0" y="5057640"/>
              <a:ext cx="12192120" cy="360"/>
            </a:xfrm>
            <a:prstGeom prst="straightConnector1">
              <a:avLst/>
            </a:prstGeom>
            <a:ln w="12700">
              <a:solidFill>
                <a:srgbClr val="bcbcbc">
                  <a:alpha val="30000"/>
                </a:srgbClr>
              </a:solidFill>
              <a:prstDash val="sysDot"/>
            </a:ln>
          </p:spPr>
        </p:cxnSp>
        <p:cxnSp>
          <p:nvCxnSpPr>
            <p:cNvPr id="801" name="Straight Connector 72">
              <a:extLst>
                <a:ext uri="{C183D7F6-B498-43B3-948B-1728B52AA6E4}">
                  <adec:decorative xmlns:adec="http://schemas.microsoft.com/office/drawing/2017/decorative" val="1"/>
                </a:ext>
              </a:extLst>
            </p:cNvPr>
            <p:cNvCxnSpPr/>
            <p:nvPr/>
          </p:nvCxnSpPr>
          <p:spPr>
            <a:xfrm>
              <a:off x="0" y="5600520"/>
              <a:ext cx="12192120" cy="360"/>
            </a:xfrm>
            <a:prstGeom prst="straightConnector1">
              <a:avLst/>
            </a:prstGeom>
            <a:ln w="12700">
              <a:solidFill>
                <a:srgbClr val="bcbcbc">
                  <a:alpha val="30000"/>
                </a:srgbClr>
              </a:solidFill>
              <a:prstDash val="sysDot"/>
            </a:ln>
          </p:spPr>
        </p:cxnSp>
        <p:cxnSp>
          <p:nvCxnSpPr>
            <p:cNvPr id="802" name="Straight Connector 73">
              <a:extLst>
                <a:ext uri="{C183D7F6-B498-43B3-948B-1728B52AA6E4}">
                  <adec:decorative xmlns:adec="http://schemas.microsoft.com/office/drawing/2017/decorative" val="1"/>
                </a:ext>
              </a:extLst>
            </p:cNvPr>
            <p:cNvCxnSpPr/>
            <p:nvPr/>
          </p:nvCxnSpPr>
          <p:spPr>
            <a:xfrm>
              <a:off x="0" y="6857640"/>
              <a:ext cx="12192120" cy="360"/>
            </a:xfrm>
            <a:prstGeom prst="straightConnector1">
              <a:avLst/>
            </a:prstGeom>
            <a:ln w="12700">
              <a:solidFill>
                <a:srgbClr val="bcbcbc">
                  <a:alpha val="30000"/>
                </a:srgbClr>
              </a:solidFill>
              <a:prstDash val="sysDot"/>
            </a:ln>
          </p:spPr>
        </p:cxnSp>
        <p:cxnSp>
          <p:nvCxnSpPr>
            <p:cNvPr id="803" name="Straight Connector 74">
              <a:extLst>
                <a:ext uri="{C183D7F6-B498-43B3-948B-1728B52AA6E4}">
                  <adec:decorative xmlns:adec="http://schemas.microsoft.com/office/drawing/2017/decorative" val="1"/>
                </a:ext>
              </a:extLst>
            </p:cNvPr>
            <p:cNvCxnSpPr/>
            <p:nvPr/>
          </p:nvCxnSpPr>
          <p:spPr>
            <a:xfrm>
              <a:off x="16560" y="6143400"/>
              <a:ext cx="12192120" cy="360"/>
            </a:xfrm>
            <a:prstGeom prst="straightConnector1">
              <a:avLst/>
            </a:prstGeom>
            <a:ln w="12700">
              <a:solidFill>
                <a:srgbClr val="bcbcbc">
                  <a:alpha val="30000"/>
                </a:srgbClr>
              </a:solidFill>
              <a:prstDash val="sysDot"/>
            </a:ln>
          </p:spPr>
        </p:cxnSp>
        <p:cxnSp>
          <p:nvCxnSpPr>
            <p:cNvPr id="804" name="Straight Connector 75">
              <a:extLst>
                <a:ext uri="{C183D7F6-B498-43B3-948B-1728B52AA6E4}">
                  <adec:decorative xmlns:adec="http://schemas.microsoft.com/office/drawing/2017/decorative" val="1"/>
                </a:ext>
              </a:extLst>
            </p:cNvPr>
            <p:cNvCxnSpPr/>
            <p:nvPr/>
          </p:nvCxnSpPr>
          <p:spPr>
            <a:xfrm>
              <a:off x="684000" y="171360"/>
              <a:ext cx="360" cy="6512040"/>
            </a:xfrm>
            <a:prstGeom prst="straightConnector1">
              <a:avLst/>
            </a:prstGeom>
            <a:ln w="12700">
              <a:solidFill>
                <a:srgbClr val="bcbcbc">
                  <a:alpha val="30000"/>
                </a:srgbClr>
              </a:solidFill>
              <a:prstDash val="sysDot"/>
            </a:ln>
          </p:spPr>
        </p:cxnSp>
        <p:cxnSp>
          <p:nvCxnSpPr>
            <p:cNvPr id="805" name="Straight Connector 76">
              <a:extLst>
                <a:ext uri="{C183D7F6-B498-43B3-948B-1728B52AA6E4}">
                  <adec:decorative xmlns:adec="http://schemas.microsoft.com/office/drawing/2017/decorative" val="1"/>
                </a:ext>
              </a:extLst>
            </p:cNvPr>
            <p:cNvCxnSpPr/>
            <p:nvPr/>
          </p:nvCxnSpPr>
          <p:spPr>
            <a:xfrm>
              <a:off x="11508120" y="173160"/>
              <a:ext cx="360" cy="6511680"/>
            </a:xfrm>
            <a:prstGeom prst="straightConnector1">
              <a:avLst/>
            </a:prstGeom>
            <a:ln w="12700">
              <a:solidFill>
                <a:srgbClr val="bcbcbc">
                  <a:alpha val="30000"/>
                </a:srgbClr>
              </a:solidFill>
              <a:prstDash val="sysDot"/>
            </a:ln>
          </p:spPr>
        </p:cxnSp>
      </p:grpSp>
      <p:sp>
        <p:nvSpPr>
          <p:cNvPr id="806" name="Right Triangle 78">
            <a:extLst>
              <a:ext uri="{C183D7F6-B498-43B3-948B-1728B52AA6E4}">
                <adec:decorative xmlns:adec="http://schemas.microsoft.com/office/drawing/2017/decorative" val="1"/>
              </a:ext>
            </a:extLst>
          </p:cNvPr>
          <p:cNvSpPr/>
          <p:nvPr/>
        </p:nvSpPr>
        <p:spPr>
          <a:xfrm rot="18900000">
            <a:off x="5810040" y="-286200"/>
            <a:ext cx="568080" cy="568080"/>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chemeClr val="dk1"/>
              </a:solidFill>
              <a:uFillTx/>
              <a:latin typeface="Grandview"/>
            </a:endParaRPr>
          </a:p>
        </p:txBody>
      </p:sp>
      <p:sp>
        <p:nvSpPr>
          <p:cNvPr id="807" name="PlaceHolder 1"/>
          <p:cNvSpPr>
            <a:spLocks noGrp="1"/>
          </p:cNvSpPr>
          <p:nvPr>
            <p:ph type="title"/>
          </p:nvPr>
        </p:nvSpPr>
        <p:spPr>
          <a:xfrm>
            <a:off x="1168920" y="722880"/>
            <a:ext cx="9820800" cy="866160"/>
          </a:xfrm>
          <a:prstGeom prst="rect">
            <a:avLst/>
          </a:prstGeom>
          <a:noFill/>
          <a:ln w="0">
            <a:noFill/>
          </a:ln>
        </p:spPr>
        <p:txBody>
          <a:bodyPr lIns="91440" rIns="91440" tIns="45720" bIns="45720" anchor="b">
            <a:normAutofit lnSpcReduction="9999"/>
          </a:bodyPr>
          <a:p>
            <a:pPr indent="0" algn="ctr" defTabSz="914400">
              <a:lnSpc>
                <a:spcPct val="100000"/>
              </a:lnSpc>
              <a:buNone/>
            </a:pPr>
            <a:r>
              <a:rPr b="0" lang="en-US" sz="5400" strike="noStrike" u="none">
                <a:solidFill>
                  <a:schemeClr val="dk2"/>
                </a:solidFill>
                <a:uFillTx/>
                <a:latin typeface="Grandview"/>
              </a:rPr>
              <a:t>Anggaran Biaya</a:t>
            </a:r>
            <a:endParaRPr b="0" lang="en-US" sz="5400" strike="noStrike" u="none">
              <a:solidFill>
                <a:schemeClr val="dk1"/>
              </a:solidFill>
              <a:uFillTx/>
              <a:latin typeface="Grandview"/>
            </a:endParaRPr>
          </a:p>
        </p:txBody>
      </p:sp>
      <p:graphicFrame>
        <p:nvGraphicFramePr>
          <p:cNvPr id="808" name="Content Placeholder 3"/>
          <p:cNvGraphicFramePr/>
          <p:nvPr/>
        </p:nvGraphicFramePr>
        <p:xfrm>
          <a:off x="2779200" y="1972080"/>
          <a:ext cx="6748200" cy="4685040"/>
        </p:xfrm>
        <a:graphic>
          <a:graphicData uri="http://schemas.openxmlformats.org/drawingml/2006/table">
            <a:tbl>
              <a:tblPr/>
              <a:tblGrid>
                <a:gridCol w="634320"/>
                <a:gridCol w="2937600"/>
                <a:gridCol w="1498320"/>
                <a:gridCol w="1677240"/>
              </a:tblGrid>
              <a:tr h="273960">
                <a:tc>
                  <a:txBody>
                    <a:bodyPr lIns="33480" rIns="34920" tIns="9360" bIns="71640" anchor="b">
                      <a:noAutofit/>
                    </a:bodyPr>
                    <a:p>
                      <a:pPr defTabSz="914400">
                        <a:lnSpc>
                          <a:spcPct val="100000"/>
                        </a:lnSpc>
                      </a:pPr>
                      <a:r>
                        <a:rPr b="1" lang="id-ID" sz="1200" strike="noStrike" u="none">
                          <a:solidFill>
                            <a:schemeClr val="dk1"/>
                          </a:solidFill>
                          <a:uFillTx/>
                          <a:latin typeface="Grandview"/>
                        </a:rPr>
                        <a:t>NO</a:t>
                      </a:r>
                      <a:endParaRPr b="0" lang="en-US" sz="1200" strike="noStrike" u="none">
                        <a:solidFill>
                          <a:srgbClr val="000000"/>
                        </a:solidFill>
                        <a:uFillTx/>
                        <a:latin typeface="Arial"/>
                      </a:endParaRPr>
                    </a:p>
                  </a:txBody>
                  <a:tcPr anchor="b" marL="33480" marR="34920">
                    <a:lnL>
                      <a:noFill/>
                    </a:lnL>
                    <a:lnR>
                      <a:noFill/>
                    </a:lnR>
                    <a:lnT w="12240">
                      <a:solidFill>
                        <a:srgbClr val="c18c78"/>
                      </a:solidFill>
                      <a:prstDash val="solid"/>
                    </a:lnT>
                    <a:lnB w="12240">
                      <a:solidFill>
                        <a:srgbClr val="c18c78"/>
                      </a:solidFill>
                      <a:prstDash val="solid"/>
                    </a:lnB>
                    <a:noFill/>
                  </a:tcPr>
                </a:tc>
                <a:tc>
                  <a:txBody>
                    <a:bodyPr lIns="33480" rIns="34920" tIns="9360" bIns="71640" anchor="b">
                      <a:noAutofit/>
                    </a:bodyPr>
                    <a:p>
                      <a:pPr defTabSz="914400">
                        <a:lnSpc>
                          <a:spcPct val="100000"/>
                        </a:lnSpc>
                      </a:pPr>
                      <a:r>
                        <a:rPr b="1" lang="id-ID" sz="1200" strike="noStrike" u="none">
                          <a:solidFill>
                            <a:schemeClr val="dk1"/>
                          </a:solidFill>
                          <a:uFillTx/>
                          <a:latin typeface="Grandview"/>
                        </a:rPr>
                        <a:t>Part</a:t>
                      </a:r>
                      <a:endParaRPr b="0" lang="en-US" sz="1200" strike="noStrike" u="none">
                        <a:solidFill>
                          <a:srgbClr val="000000"/>
                        </a:solidFill>
                        <a:uFillTx/>
                        <a:latin typeface="Arial"/>
                      </a:endParaRPr>
                    </a:p>
                  </a:txBody>
                  <a:tcPr anchor="b" marL="33480" marR="34920">
                    <a:lnL>
                      <a:noFill/>
                    </a:lnL>
                    <a:lnR>
                      <a:noFill/>
                    </a:lnR>
                    <a:lnT w="12240">
                      <a:solidFill>
                        <a:srgbClr val="c18c78"/>
                      </a:solidFill>
                      <a:prstDash val="solid"/>
                    </a:lnT>
                    <a:lnB w="12240">
                      <a:solidFill>
                        <a:srgbClr val="c18c78"/>
                      </a:solidFill>
                      <a:prstDash val="solid"/>
                    </a:lnB>
                    <a:noFill/>
                  </a:tcPr>
                </a:tc>
                <a:tc>
                  <a:txBody>
                    <a:bodyPr lIns="33480" rIns="34920" tIns="9360" bIns="71640" anchor="b">
                      <a:noAutofit/>
                    </a:bodyPr>
                    <a:p>
                      <a:pPr defTabSz="914400">
                        <a:lnSpc>
                          <a:spcPct val="100000"/>
                        </a:lnSpc>
                      </a:pPr>
                      <a:r>
                        <a:rPr b="1" lang="id-ID" sz="1200" strike="noStrike" u="none">
                          <a:solidFill>
                            <a:schemeClr val="dk1"/>
                          </a:solidFill>
                          <a:uFillTx/>
                          <a:latin typeface="Grandview"/>
                        </a:rPr>
                        <a:t>Satuan</a:t>
                      </a:r>
                      <a:endParaRPr b="0" lang="en-US" sz="1200" strike="noStrike" u="none">
                        <a:solidFill>
                          <a:srgbClr val="000000"/>
                        </a:solidFill>
                        <a:uFillTx/>
                        <a:latin typeface="Arial"/>
                      </a:endParaRPr>
                    </a:p>
                  </a:txBody>
                  <a:tcPr anchor="b" marL="33480" marR="34920">
                    <a:lnL>
                      <a:noFill/>
                    </a:lnL>
                    <a:lnR>
                      <a:noFill/>
                    </a:lnR>
                    <a:lnT w="12240">
                      <a:solidFill>
                        <a:srgbClr val="c18c78"/>
                      </a:solidFill>
                      <a:prstDash val="solid"/>
                    </a:lnT>
                    <a:lnB w="12240">
                      <a:solidFill>
                        <a:srgbClr val="c18c78"/>
                      </a:solidFill>
                      <a:prstDash val="solid"/>
                    </a:lnB>
                    <a:noFill/>
                  </a:tcPr>
                </a:tc>
                <a:tc>
                  <a:txBody>
                    <a:bodyPr lIns="33480" rIns="34920" tIns="9360" bIns="71640" anchor="b">
                      <a:noAutofit/>
                    </a:bodyPr>
                    <a:p>
                      <a:pPr defTabSz="914400">
                        <a:lnSpc>
                          <a:spcPct val="100000"/>
                        </a:lnSpc>
                      </a:pPr>
                      <a:r>
                        <a:rPr b="1" lang="id-ID" sz="1200" strike="noStrike" u="none">
                          <a:solidFill>
                            <a:schemeClr val="dk1"/>
                          </a:solidFill>
                          <a:uFillTx/>
                          <a:latin typeface="Grandview"/>
                        </a:rPr>
                        <a:t>Harga</a:t>
                      </a:r>
                      <a:endParaRPr b="0" lang="en-US" sz="1200" strike="noStrike" u="none">
                        <a:solidFill>
                          <a:srgbClr val="000000"/>
                        </a:solidFill>
                        <a:uFillTx/>
                        <a:latin typeface="Arial"/>
                      </a:endParaRPr>
                    </a:p>
                  </a:txBody>
                  <a:tcPr anchor="b" marL="33480" marR="34920">
                    <a:lnL>
                      <a:noFill/>
                    </a:lnL>
                    <a:lnR>
                      <a:noFill/>
                    </a:lnR>
                    <a:lnT w="12240">
                      <a:solidFill>
                        <a:srgbClr val="c18c78"/>
                      </a:solidFill>
                      <a:prstDash val="solid"/>
                    </a:lnT>
                    <a:lnB w="12240">
                      <a:solidFill>
                        <a:srgbClr val="c18c78"/>
                      </a:solidFill>
                      <a:prstDash val="solid"/>
                    </a:lnB>
                    <a:noFill/>
                  </a:tcPr>
                </a:tc>
              </a:tr>
              <a:tr h="748440">
                <a:tc>
                  <a:txBody>
                    <a:bodyPr lIns="33480" rIns="34920" tIns="9360" bIns="71640" anchor="t">
                      <a:noAutofit/>
                    </a:bodyPr>
                    <a:p>
                      <a:pPr defTabSz="914400">
                        <a:lnSpc>
                          <a:spcPct val="100000"/>
                        </a:lnSpc>
                      </a:pPr>
                      <a:r>
                        <a:rPr b="1" lang="id-ID" sz="1050" strike="noStrike" u="none">
                          <a:solidFill>
                            <a:schemeClr val="dk1"/>
                          </a:solidFill>
                          <a:uFillTx/>
                          <a:latin typeface="Grandview"/>
                        </a:rPr>
                        <a:t>1</a:t>
                      </a:r>
                      <a:endParaRPr b="0" lang="en-US" sz="1050" strike="noStrike" u="none">
                        <a:solidFill>
                          <a:srgbClr val="ffffff"/>
                        </a:solidFill>
                        <a:uFillTx/>
                        <a:latin typeface="Arial"/>
                      </a:endParaRPr>
                    </a:p>
                  </a:txBody>
                  <a:tcPr anchor="t" marL="33480" marR="34920">
                    <a:lnL>
                      <a:noFill/>
                    </a:lnL>
                    <a:lnR>
                      <a:noFill/>
                    </a:lnR>
                    <a:lnT>
                      <a:noFill/>
                    </a:lnT>
                    <a:lnB>
                      <a:noFill/>
                    </a:lnB>
                    <a:solidFill>
                      <a:schemeClr val="accent1">
                        <a:alpha val="20000"/>
                      </a:schemeClr>
                    </a:solidFill>
                  </a:tcPr>
                </a:tc>
                <a:tc>
                  <a:txBody>
                    <a:bodyPr lIns="33480" rIns="34920" tIns="9360" bIns="71640" anchor="t">
                      <a:noAutofit/>
                    </a:bodyPr>
                    <a:p>
                      <a:pPr defTabSz="914400">
                        <a:lnSpc>
                          <a:spcPct val="100000"/>
                        </a:lnSpc>
                      </a:pPr>
                      <a:r>
                        <a:rPr b="0" lang="id-ID" sz="1050" strike="noStrike" u="none">
                          <a:solidFill>
                            <a:schemeClr val="dk1"/>
                          </a:solidFill>
                          <a:uFillTx/>
                          <a:latin typeface="Grandview"/>
                        </a:rPr>
                        <a:t>Microprocessor / Microcontroller :</a:t>
                      </a:r>
                      <a:br>
                        <a:rPr sz="1050"/>
                      </a:br>
                      <a:r>
                        <a:rPr b="0" lang="id-ID" sz="1050" strike="noStrike" u="none">
                          <a:solidFill>
                            <a:schemeClr val="dk1"/>
                          </a:solidFill>
                          <a:uFillTx/>
                          <a:latin typeface="Grandview"/>
                        </a:rPr>
                        <a:t>ESP32-C6</a:t>
                      </a:r>
                      <a:endParaRPr b="0" lang="en-US" sz="1050" strike="noStrike" u="none">
                        <a:solidFill>
                          <a:srgbClr val="ffffff"/>
                        </a:solidFill>
                        <a:uFillTx/>
                        <a:latin typeface="Arial"/>
                      </a:endParaRPr>
                    </a:p>
                    <a:p>
                      <a:pPr defTabSz="914400">
                        <a:lnSpc>
                          <a:spcPct val="100000"/>
                        </a:lnSpc>
                      </a:pPr>
                      <a:r>
                        <a:rPr b="0" lang="id-ID" sz="1050" strike="noStrike" u="none">
                          <a:solidFill>
                            <a:schemeClr val="dk1"/>
                          </a:solidFill>
                          <a:uFillTx/>
                          <a:latin typeface="Grandview"/>
                        </a:rPr>
                        <a:t>RP2040 (alternatives)</a:t>
                      </a:r>
                      <a:endParaRPr b="0" lang="en-US" sz="1050" strike="noStrike" u="none">
                        <a:solidFill>
                          <a:srgbClr val="ffffff"/>
                        </a:solidFill>
                        <a:uFillTx/>
                        <a:latin typeface="Arial"/>
                      </a:endParaRPr>
                    </a:p>
                  </a:txBody>
                  <a:tcPr anchor="t" marL="33480" marR="34920">
                    <a:lnL>
                      <a:noFill/>
                    </a:lnL>
                    <a:lnR>
                      <a:noFill/>
                    </a:lnR>
                    <a:lnT>
                      <a:noFill/>
                    </a:lnT>
                    <a:lnB>
                      <a:noFill/>
                    </a:lnB>
                    <a:solidFill>
                      <a:schemeClr val="accent1">
                        <a:alpha val="20000"/>
                      </a:schemeClr>
                    </a:solidFill>
                  </a:tcPr>
                </a:tc>
                <a:tc>
                  <a:txBody>
                    <a:bodyPr lIns="33480" rIns="34920" tIns="9360" bIns="71640" anchor="t">
                      <a:noAutofit/>
                    </a:bodyPr>
                    <a:p>
                      <a:pPr algn="ctr" defTabSz="914400">
                        <a:lnSpc>
                          <a:spcPct val="100000"/>
                        </a:lnSpc>
                      </a:pPr>
                      <a:r>
                        <a:rPr b="0" lang="id-ID" sz="1050" strike="noStrike" u="none">
                          <a:solidFill>
                            <a:schemeClr val="dk1"/>
                          </a:solidFill>
                          <a:uFillTx/>
                          <a:latin typeface="Grandview"/>
                        </a:rPr>
                        <a:t> </a:t>
                      </a:r>
                      <a:endParaRPr b="0" lang="en-US" sz="1050" strike="noStrike" u="none">
                        <a:solidFill>
                          <a:srgbClr val="ffffff"/>
                        </a:solidFill>
                        <a:uFillTx/>
                        <a:latin typeface="Arial"/>
                      </a:endParaRPr>
                    </a:p>
                    <a:p>
                      <a:pPr algn="ctr" defTabSz="914400">
                        <a:lnSpc>
                          <a:spcPct val="100000"/>
                        </a:lnSpc>
                      </a:pPr>
                      <a:r>
                        <a:rPr b="0" lang="id-ID" sz="1050" strike="noStrike" u="none">
                          <a:solidFill>
                            <a:schemeClr val="dk1"/>
                          </a:solidFill>
                          <a:uFillTx/>
                          <a:latin typeface="Grandview"/>
                        </a:rPr>
                        <a:t>1</a:t>
                      </a:r>
                      <a:endParaRPr b="0" lang="en-US" sz="1050" strike="noStrike" u="none">
                        <a:solidFill>
                          <a:srgbClr val="ffffff"/>
                        </a:solidFill>
                        <a:uFillTx/>
                        <a:latin typeface="Arial"/>
                      </a:endParaRPr>
                    </a:p>
                    <a:p>
                      <a:pPr algn="ctr" defTabSz="914400">
                        <a:lnSpc>
                          <a:spcPct val="100000"/>
                        </a:lnSpc>
                      </a:pPr>
                      <a:r>
                        <a:rPr b="0" lang="id-ID" sz="1050" strike="noStrike" u="none">
                          <a:solidFill>
                            <a:schemeClr val="dk1"/>
                          </a:solidFill>
                          <a:uFillTx/>
                          <a:latin typeface="Grandview"/>
                        </a:rPr>
                        <a:t>1</a:t>
                      </a:r>
                      <a:endParaRPr b="0" lang="en-US" sz="1050" strike="noStrike" u="none">
                        <a:solidFill>
                          <a:srgbClr val="ffffff"/>
                        </a:solidFill>
                        <a:uFillTx/>
                        <a:latin typeface="Arial"/>
                      </a:endParaRPr>
                    </a:p>
                  </a:txBody>
                  <a:tcPr anchor="t" marL="33480" marR="34920">
                    <a:lnL>
                      <a:noFill/>
                    </a:lnL>
                    <a:lnR>
                      <a:noFill/>
                    </a:lnR>
                    <a:lnT>
                      <a:noFill/>
                    </a:lnT>
                    <a:lnB>
                      <a:noFill/>
                    </a:lnB>
                    <a:solidFill>
                      <a:schemeClr val="accent1">
                        <a:alpha val="20000"/>
                      </a:schemeClr>
                    </a:solidFill>
                  </a:tcPr>
                </a:tc>
                <a:tc>
                  <a:txBody>
                    <a:bodyPr lIns="33480" rIns="34920" tIns="9360" bIns="71640" anchor="t">
                      <a:noAutofit/>
                    </a:bodyPr>
                    <a:p>
                      <a:pPr algn="r" defTabSz="914400">
                        <a:lnSpc>
                          <a:spcPct val="100000"/>
                        </a:lnSpc>
                      </a:pPr>
                      <a:r>
                        <a:rPr b="0" lang="id-ID" sz="1050" strike="noStrike" u="none">
                          <a:solidFill>
                            <a:schemeClr val="dk1"/>
                          </a:solidFill>
                          <a:uFillTx/>
                          <a:latin typeface="Grandview"/>
                        </a:rPr>
                        <a:t> </a:t>
                      </a:r>
                      <a:endParaRPr b="0" lang="en-US" sz="1050" strike="noStrike" u="none">
                        <a:solidFill>
                          <a:srgbClr val="ffffff"/>
                        </a:solidFill>
                        <a:uFillTx/>
                        <a:latin typeface="Arial"/>
                      </a:endParaRPr>
                    </a:p>
                    <a:p>
                      <a:pPr algn="r" defTabSz="914400">
                        <a:lnSpc>
                          <a:spcPct val="100000"/>
                        </a:lnSpc>
                      </a:pPr>
                      <a:r>
                        <a:rPr b="0" lang="id-ID" sz="1050" strike="noStrike" u="none">
                          <a:solidFill>
                            <a:schemeClr val="dk1"/>
                          </a:solidFill>
                          <a:uFillTx/>
                          <a:latin typeface="Grandview"/>
                        </a:rPr>
                        <a:t>Rp. 135.000</a:t>
                      </a:r>
                      <a:endParaRPr b="0" lang="en-US" sz="1050" strike="noStrike" u="none">
                        <a:solidFill>
                          <a:srgbClr val="ffffff"/>
                        </a:solidFill>
                        <a:uFillTx/>
                        <a:latin typeface="Arial"/>
                      </a:endParaRPr>
                    </a:p>
                    <a:p>
                      <a:pPr algn="r" defTabSz="914400">
                        <a:lnSpc>
                          <a:spcPct val="100000"/>
                        </a:lnSpc>
                      </a:pPr>
                      <a:r>
                        <a:rPr b="0" lang="id-ID" sz="1050" strike="noStrike" u="none">
                          <a:solidFill>
                            <a:schemeClr val="dk1"/>
                          </a:solidFill>
                          <a:uFillTx/>
                          <a:latin typeface="Grandview"/>
                        </a:rPr>
                        <a:t>Rp. 51.000</a:t>
                      </a:r>
                      <a:endParaRPr b="0" lang="en-US" sz="1050" strike="noStrike" u="none">
                        <a:solidFill>
                          <a:srgbClr val="ffffff"/>
                        </a:solidFill>
                        <a:uFillTx/>
                        <a:latin typeface="Arial"/>
                      </a:endParaRPr>
                    </a:p>
                    <a:p>
                      <a:pPr algn="r" defTabSz="914400">
                        <a:lnSpc>
                          <a:spcPct val="100000"/>
                        </a:lnSpc>
                      </a:pPr>
                      <a:r>
                        <a:rPr b="0" lang="id-ID" sz="1050" strike="noStrike" u="none">
                          <a:solidFill>
                            <a:schemeClr val="dk1"/>
                          </a:solidFill>
                          <a:uFillTx/>
                          <a:latin typeface="Grandview"/>
                        </a:rPr>
                        <a:t> </a:t>
                      </a:r>
                      <a:endParaRPr b="0" lang="en-US" sz="1050" strike="noStrike" u="none">
                        <a:solidFill>
                          <a:srgbClr val="ffffff"/>
                        </a:solidFill>
                        <a:uFillTx/>
                        <a:latin typeface="Arial"/>
                      </a:endParaRPr>
                    </a:p>
                  </a:txBody>
                  <a:tcPr anchor="t" marL="33480" marR="34920">
                    <a:lnL>
                      <a:noFill/>
                    </a:lnL>
                    <a:lnR>
                      <a:noFill/>
                    </a:lnR>
                    <a:lnT>
                      <a:noFill/>
                    </a:lnT>
                    <a:lnB>
                      <a:noFill/>
                    </a:lnB>
                    <a:solidFill>
                      <a:schemeClr val="accent1">
                        <a:alpha val="20000"/>
                      </a:schemeClr>
                    </a:solidFill>
                  </a:tcPr>
                </a:tc>
              </a:tr>
              <a:tr h="416520">
                <a:tc>
                  <a:txBody>
                    <a:bodyPr lIns="33480" rIns="34920" tIns="9360" bIns="71640" anchor="t">
                      <a:noAutofit/>
                    </a:bodyPr>
                    <a:p>
                      <a:pPr defTabSz="914400">
                        <a:lnSpc>
                          <a:spcPct val="100000"/>
                        </a:lnSpc>
                      </a:pPr>
                      <a:r>
                        <a:rPr b="1" lang="id-ID" sz="1050" strike="noStrike" u="none">
                          <a:solidFill>
                            <a:schemeClr val="dk1"/>
                          </a:solidFill>
                          <a:uFillTx/>
                          <a:latin typeface="Grandview"/>
                        </a:rPr>
                        <a:t>2</a:t>
                      </a:r>
                      <a:endParaRPr b="0" lang="en-US" sz="1050" strike="noStrike" u="none">
                        <a:solidFill>
                          <a:srgbClr val="000000"/>
                        </a:solidFill>
                        <a:uFillTx/>
                        <a:latin typeface="Arial"/>
                      </a:endParaRPr>
                    </a:p>
                  </a:txBody>
                  <a:tcPr anchor="t" marL="33480" marR="34920">
                    <a:lnL>
                      <a:noFill/>
                    </a:lnL>
                    <a:lnR>
                      <a:noFill/>
                    </a:lnR>
                    <a:lnT>
                      <a:noFill/>
                    </a:lnT>
                    <a:lnB>
                      <a:noFill/>
                    </a:lnB>
                    <a:noFill/>
                  </a:tcPr>
                </a:tc>
                <a:tc>
                  <a:txBody>
                    <a:bodyPr lIns="33480" rIns="34920" tIns="9360" bIns="71640" anchor="t">
                      <a:noAutofit/>
                    </a:bodyPr>
                    <a:p>
                      <a:pPr defTabSz="914400">
                        <a:lnSpc>
                          <a:spcPct val="100000"/>
                        </a:lnSpc>
                      </a:pPr>
                      <a:r>
                        <a:rPr b="0" lang="id-ID" sz="1050" strike="noStrike" u="none">
                          <a:solidFill>
                            <a:schemeClr val="dk1"/>
                          </a:solidFill>
                          <a:uFillTx/>
                          <a:latin typeface="Grandview"/>
                        </a:rPr>
                        <a:t>NFC Reader (13.56MHz) :</a:t>
                      </a:r>
                      <a:endParaRPr b="0" lang="en-US" sz="1050" strike="noStrike" u="none">
                        <a:solidFill>
                          <a:srgbClr val="000000"/>
                        </a:solidFill>
                        <a:uFillTx/>
                        <a:latin typeface="Arial"/>
                      </a:endParaRPr>
                    </a:p>
                    <a:p>
                      <a:pPr defTabSz="914400">
                        <a:lnSpc>
                          <a:spcPct val="100000"/>
                        </a:lnSpc>
                      </a:pPr>
                      <a:r>
                        <a:rPr b="0" lang="id-ID" sz="1050" strike="noStrike" u="none">
                          <a:solidFill>
                            <a:schemeClr val="dk1"/>
                          </a:solidFill>
                          <a:uFillTx/>
                          <a:latin typeface="Grandview"/>
                        </a:rPr>
                        <a:t>PN532</a:t>
                      </a:r>
                      <a:endParaRPr b="0" lang="en-US" sz="1050" strike="noStrike" u="none">
                        <a:solidFill>
                          <a:srgbClr val="000000"/>
                        </a:solidFill>
                        <a:uFillTx/>
                        <a:latin typeface="Arial"/>
                      </a:endParaRPr>
                    </a:p>
                  </a:txBody>
                  <a:tcPr anchor="t" marL="33480" marR="34920">
                    <a:lnL>
                      <a:noFill/>
                    </a:lnL>
                    <a:lnR>
                      <a:noFill/>
                    </a:lnR>
                    <a:lnT>
                      <a:noFill/>
                    </a:lnT>
                    <a:lnB>
                      <a:noFill/>
                    </a:lnB>
                    <a:noFill/>
                  </a:tcPr>
                </a:tc>
                <a:tc>
                  <a:txBody>
                    <a:bodyPr lIns="33480" rIns="34920" tIns="9360" bIns="71640" anchor="t">
                      <a:noAutofit/>
                    </a:bodyPr>
                    <a:p>
                      <a:pPr algn="ctr" defTabSz="914400">
                        <a:lnSpc>
                          <a:spcPct val="100000"/>
                        </a:lnSpc>
                      </a:pPr>
                      <a:r>
                        <a:rPr b="0" lang="id-ID" sz="1050" strike="noStrike" u="none">
                          <a:solidFill>
                            <a:schemeClr val="dk1"/>
                          </a:solidFill>
                          <a:uFillTx/>
                          <a:latin typeface="Grandview"/>
                        </a:rPr>
                        <a:t>1</a:t>
                      </a:r>
                      <a:endParaRPr b="0" lang="en-US" sz="1050" strike="noStrike" u="none">
                        <a:solidFill>
                          <a:srgbClr val="000000"/>
                        </a:solidFill>
                        <a:uFillTx/>
                        <a:latin typeface="Arial"/>
                      </a:endParaRPr>
                    </a:p>
                  </a:txBody>
                  <a:tcPr anchor="t" marL="33480" marR="34920">
                    <a:lnL>
                      <a:noFill/>
                    </a:lnL>
                    <a:lnR>
                      <a:noFill/>
                    </a:lnR>
                    <a:lnT>
                      <a:noFill/>
                    </a:lnT>
                    <a:lnB>
                      <a:noFill/>
                    </a:lnB>
                    <a:noFill/>
                  </a:tcPr>
                </a:tc>
                <a:tc>
                  <a:txBody>
                    <a:bodyPr lIns="33480" rIns="34920" tIns="9360" bIns="71640" anchor="t">
                      <a:noAutofit/>
                    </a:bodyPr>
                    <a:p>
                      <a:pPr algn="r" defTabSz="914400">
                        <a:lnSpc>
                          <a:spcPct val="100000"/>
                        </a:lnSpc>
                      </a:pPr>
                      <a:r>
                        <a:rPr b="0" lang="id-ID" sz="1050" strike="noStrike" u="none">
                          <a:solidFill>
                            <a:schemeClr val="dk1"/>
                          </a:solidFill>
                          <a:uFillTx/>
                          <a:latin typeface="Grandview"/>
                        </a:rPr>
                        <a:t>Rp. 50.000</a:t>
                      </a:r>
                      <a:endParaRPr b="0" lang="en-US" sz="1050" strike="noStrike" u="none">
                        <a:solidFill>
                          <a:srgbClr val="000000"/>
                        </a:solidFill>
                        <a:uFillTx/>
                        <a:latin typeface="Arial"/>
                      </a:endParaRPr>
                    </a:p>
                  </a:txBody>
                  <a:tcPr anchor="t" marL="33480" marR="34920">
                    <a:lnL>
                      <a:noFill/>
                    </a:lnL>
                    <a:lnR>
                      <a:noFill/>
                    </a:lnR>
                    <a:lnT>
                      <a:noFill/>
                    </a:lnT>
                    <a:lnB>
                      <a:noFill/>
                    </a:lnB>
                    <a:noFill/>
                  </a:tcPr>
                </a:tc>
              </a:tr>
              <a:tr h="416520">
                <a:tc>
                  <a:txBody>
                    <a:bodyPr lIns="33480" rIns="34920" tIns="9360" bIns="71640" anchor="t">
                      <a:noAutofit/>
                    </a:bodyPr>
                    <a:p>
                      <a:pPr defTabSz="914400">
                        <a:lnSpc>
                          <a:spcPct val="100000"/>
                        </a:lnSpc>
                      </a:pPr>
                      <a:r>
                        <a:rPr b="1" lang="id-ID" sz="1050" strike="noStrike" u="none">
                          <a:solidFill>
                            <a:schemeClr val="dk1"/>
                          </a:solidFill>
                          <a:uFillTx/>
                          <a:latin typeface="Grandview"/>
                        </a:rPr>
                        <a:t>3</a:t>
                      </a:r>
                      <a:endParaRPr b="0" lang="en-US" sz="1050" strike="noStrike" u="none">
                        <a:solidFill>
                          <a:srgbClr val="ffffff"/>
                        </a:solidFill>
                        <a:uFillTx/>
                        <a:latin typeface="Arial"/>
                      </a:endParaRPr>
                    </a:p>
                  </a:txBody>
                  <a:tcPr anchor="t" marL="33480" marR="34920">
                    <a:lnL>
                      <a:noFill/>
                    </a:lnL>
                    <a:lnR>
                      <a:noFill/>
                    </a:lnR>
                    <a:lnT>
                      <a:noFill/>
                    </a:lnT>
                    <a:lnB>
                      <a:noFill/>
                    </a:lnB>
                    <a:solidFill>
                      <a:schemeClr val="accent1">
                        <a:alpha val="20000"/>
                      </a:schemeClr>
                    </a:solidFill>
                  </a:tcPr>
                </a:tc>
                <a:tc>
                  <a:txBody>
                    <a:bodyPr lIns="33480" rIns="34920" tIns="9360" bIns="71640" anchor="t">
                      <a:noAutofit/>
                    </a:bodyPr>
                    <a:p>
                      <a:pPr defTabSz="914400">
                        <a:lnSpc>
                          <a:spcPct val="100000"/>
                        </a:lnSpc>
                      </a:pPr>
                      <a:r>
                        <a:rPr b="0" lang="id-ID" sz="1050" strike="noStrike" u="none">
                          <a:solidFill>
                            <a:schemeClr val="dk1"/>
                          </a:solidFill>
                          <a:uFillTx/>
                          <a:latin typeface="Grandview"/>
                        </a:rPr>
                        <a:t>2.4GHz Wireless Module :</a:t>
                      </a:r>
                      <a:endParaRPr b="0" lang="en-US" sz="1050" strike="noStrike" u="none">
                        <a:solidFill>
                          <a:srgbClr val="ffffff"/>
                        </a:solidFill>
                        <a:uFillTx/>
                        <a:latin typeface="Arial"/>
                      </a:endParaRPr>
                    </a:p>
                    <a:p>
                      <a:pPr defTabSz="914400">
                        <a:lnSpc>
                          <a:spcPct val="100000"/>
                        </a:lnSpc>
                      </a:pPr>
                      <a:r>
                        <a:rPr b="0" lang="id-ID" sz="1050" strike="noStrike" u="none">
                          <a:solidFill>
                            <a:schemeClr val="dk1"/>
                          </a:solidFill>
                          <a:uFillTx/>
                          <a:latin typeface="Grandview"/>
                        </a:rPr>
                        <a:t>NRF24L01</a:t>
                      </a:r>
                      <a:endParaRPr b="0" lang="en-US" sz="1050" strike="noStrike" u="none">
                        <a:solidFill>
                          <a:srgbClr val="ffffff"/>
                        </a:solidFill>
                        <a:uFillTx/>
                        <a:latin typeface="Arial"/>
                      </a:endParaRPr>
                    </a:p>
                  </a:txBody>
                  <a:tcPr anchor="t" marL="33480" marR="34920">
                    <a:lnL>
                      <a:noFill/>
                    </a:lnL>
                    <a:lnR>
                      <a:noFill/>
                    </a:lnR>
                    <a:lnT>
                      <a:noFill/>
                    </a:lnT>
                    <a:lnB>
                      <a:noFill/>
                    </a:lnB>
                    <a:solidFill>
                      <a:schemeClr val="accent1">
                        <a:alpha val="20000"/>
                      </a:schemeClr>
                    </a:solidFill>
                  </a:tcPr>
                </a:tc>
                <a:tc>
                  <a:txBody>
                    <a:bodyPr lIns="33480" rIns="34920" tIns="9360" bIns="71640" anchor="t">
                      <a:noAutofit/>
                    </a:bodyPr>
                    <a:p>
                      <a:pPr algn="ctr" defTabSz="914400">
                        <a:lnSpc>
                          <a:spcPct val="100000"/>
                        </a:lnSpc>
                      </a:pPr>
                      <a:r>
                        <a:rPr b="0" lang="id-ID" sz="1050" strike="noStrike" u="none">
                          <a:solidFill>
                            <a:schemeClr val="dk1"/>
                          </a:solidFill>
                          <a:uFillTx/>
                          <a:latin typeface="Grandview"/>
                        </a:rPr>
                        <a:t>1</a:t>
                      </a:r>
                      <a:endParaRPr b="0" lang="en-US" sz="1050" strike="noStrike" u="none">
                        <a:solidFill>
                          <a:srgbClr val="ffffff"/>
                        </a:solidFill>
                        <a:uFillTx/>
                        <a:latin typeface="Arial"/>
                      </a:endParaRPr>
                    </a:p>
                  </a:txBody>
                  <a:tcPr anchor="t" marL="33480" marR="34920">
                    <a:lnL>
                      <a:noFill/>
                    </a:lnL>
                    <a:lnR>
                      <a:noFill/>
                    </a:lnR>
                    <a:lnT>
                      <a:noFill/>
                    </a:lnT>
                    <a:lnB>
                      <a:noFill/>
                    </a:lnB>
                    <a:solidFill>
                      <a:schemeClr val="accent1">
                        <a:alpha val="20000"/>
                      </a:schemeClr>
                    </a:solidFill>
                  </a:tcPr>
                </a:tc>
                <a:tc>
                  <a:txBody>
                    <a:bodyPr lIns="33480" rIns="34920" tIns="9360" bIns="71640" anchor="t">
                      <a:noAutofit/>
                    </a:bodyPr>
                    <a:p>
                      <a:pPr algn="r" defTabSz="914400">
                        <a:lnSpc>
                          <a:spcPct val="100000"/>
                        </a:lnSpc>
                      </a:pPr>
                      <a:r>
                        <a:rPr b="0" lang="id-ID" sz="1050" strike="noStrike" u="none">
                          <a:solidFill>
                            <a:schemeClr val="dk1"/>
                          </a:solidFill>
                          <a:uFillTx/>
                          <a:latin typeface="Grandview"/>
                        </a:rPr>
                        <a:t>Rp. 23.000</a:t>
                      </a:r>
                      <a:endParaRPr b="0" lang="en-US" sz="1050" strike="noStrike" u="none">
                        <a:solidFill>
                          <a:srgbClr val="ffffff"/>
                        </a:solidFill>
                        <a:uFillTx/>
                        <a:latin typeface="Arial"/>
                      </a:endParaRPr>
                    </a:p>
                  </a:txBody>
                  <a:tcPr anchor="t" marL="33480" marR="34920">
                    <a:lnL>
                      <a:noFill/>
                    </a:lnL>
                    <a:lnR>
                      <a:noFill/>
                    </a:lnR>
                    <a:lnT>
                      <a:noFill/>
                    </a:lnT>
                    <a:lnB>
                      <a:noFill/>
                    </a:lnB>
                    <a:solidFill>
                      <a:schemeClr val="accent1">
                        <a:alpha val="20000"/>
                      </a:schemeClr>
                    </a:solidFill>
                  </a:tcPr>
                </a:tc>
              </a:tr>
              <a:tr h="250200">
                <a:tc>
                  <a:txBody>
                    <a:bodyPr lIns="33480" rIns="34920" tIns="9360" bIns="71640" anchor="t">
                      <a:noAutofit/>
                    </a:bodyPr>
                    <a:p>
                      <a:pPr defTabSz="914400">
                        <a:lnSpc>
                          <a:spcPct val="100000"/>
                        </a:lnSpc>
                      </a:pPr>
                      <a:r>
                        <a:rPr b="1" lang="id-ID" sz="1050" strike="noStrike" u="none">
                          <a:solidFill>
                            <a:schemeClr val="dk1"/>
                          </a:solidFill>
                          <a:uFillTx/>
                          <a:latin typeface="Grandview"/>
                        </a:rPr>
                        <a:t>4</a:t>
                      </a:r>
                      <a:endParaRPr b="0" lang="en-US" sz="1050" strike="noStrike" u="none">
                        <a:solidFill>
                          <a:srgbClr val="000000"/>
                        </a:solidFill>
                        <a:uFillTx/>
                        <a:latin typeface="Arial"/>
                      </a:endParaRPr>
                    </a:p>
                  </a:txBody>
                  <a:tcPr anchor="t" marL="33480" marR="34920">
                    <a:lnL>
                      <a:noFill/>
                    </a:lnL>
                    <a:lnR>
                      <a:noFill/>
                    </a:lnR>
                    <a:lnT>
                      <a:noFill/>
                    </a:lnT>
                    <a:lnB>
                      <a:noFill/>
                    </a:lnB>
                    <a:noFill/>
                  </a:tcPr>
                </a:tc>
                <a:tc>
                  <a:txBody>
                    <a:bodyPr lIns="33480" rIns="34920" tIns="9360" bIns="71640" anchor="t">
                      <a:noAutofit/>
                    </a:bodyPr>
                    <a:p>
                      <a:pPr defTabSz="914400">
                        <a:lnSpc>
                          <a:spcPct val="100000"/>
                        </a:lnSpc>
                      </a:pPr>
                      <a:r>
                        <a:rPr b="0" lang="id-ID" sz="1050" strike="noStrike" u="none">
                          <a:solidFill>
                            <a:schemeClr val="dk1"/>
                          </a:solidFill>
                          <a:uFillTx/>
                          <a:latin typeface="Grandview"/>
                        </a:rPr>
                        <a:t>IR Transceiver (Packet)</a:t>
                      </a:r>
                      <a:endParaRPr b="0" lang="en-US" sz="1050" strike="noStrike" u="none">
                        <a:solidFill>
                          <a:srgbClr val="000000"/>
                        </a:solidFill>
                        <a:uFillTx/>
                        <a:latin typeface="Arial"/>
                      </a:endParaRPr>
                    </a:p>
                  </a:txBody>
                  <a:tcPr anchor="t" marL="33480" marR="34920">
                    <a:lnL>
                      <a:noFill/>
                    </a:lnL>
                    <a:lnR>
                      <a:noFill/>
                    </a:lnR>
                    <a:lnT>
                      <a:noFill/>
                    </a:lnT>
                    <a:lnB>
                      <a:noFill/>
                    </a:lnB>
                    <a:noFill/>
                  </a:tcPr>
                </a:tc>
                <a:tc>
                  <a:txBody>
                    <a:bodyPr lIns="33480" rIns="34920" tIns="9360" bIns="71640" anchor="t">
                      <a:noAutofit/>
                    </a:bodyPr>
                    <a:p>
                      <a:pPr algn="ctr" defTabSz="914400">
                        <a:lnSpc>
                          <a:spcPct val="100000"/>
                        </a:lnSpc>
                      </a:pPr>
                      <a:r>
                        <a:rPr b="0" lang="id-ID" sz="1050" strike="noStrike" u="none">
                          <a:solidFill>
                            <a:schemeClr val="dk1"/>
                          </a:solidFill>
                          <a:uFillTx/>
                          <a:latin typeface="Grandview"/>
                        </a:rPr>
                        <a:t>1</a:t>
                      </a:r>
                      <a:endParaRPr b="0" lang="en-US" sz="1050" strike="noStrike" u="none">
                        <a:solidFill>
                          <a:srgbClr val="000000"/>
                        </a:solidFill>
                        <a:uFillTx/>
                        <a:latin typeface="Arial"/>
                      </a:endParaRPr>
                    </a:p>
                  </a:txBody>
                  <a:tcPr anchor="t" marL="33480" marR="34920">
                    <a:lnL>
                      <a:noFill/>
                    </a:lnL>
                    <a:lnR>
                      <a:noFill/>
                    </a:lnR>
                    <a:lnT>
                      <a:noFill/>
                    </a:lnT>
                    <a:lnB>
                      <a:noFill/>
                    </a:lnB>
                    <a:noFill/>
                  </a:tcPr>
                </a:tc>
                <a:tc>
                  <a:txBody>
                    <a:bodyPr lIns="33480" rIns="34920" tIns="9360" bIns="71640" anchor="t">
                      <a:noAutofit/>
                    </a:bodyPr>
                    <a:p>
                      <a:pPr algn="r" defTabSz="914400">
                        <a:lnSpc>
                          <a:spcPct val="100000"/>
                        </a:lnSpc>
                      </a:pPr>
                      <a:r>
                        <a:rPr b="0" lang="id-ID" sz="1050" strike="noStrike" u="none">
                          <a:solidFill>
                            <a:schemeClr val="dk1"/>
                          </a:solidFill>
                          <a:uFillTx/>
                          <a:latin typeface="Grandview"/>
                        </a:rPr>
                        <a:t>Rp. 5.000</a:t>
                      </a:r>
                      <a:endParaRPr b="0" lang="en-US" sz="1050" strike="noStrike" u="none">
                        <a:solidFill>
                          <a:srgbClr val="000000"/>
                        </a:solidFill>
                        <a:uFillTx/>
                        <a:latin typeface="Arial"/>
                      </a:endParaRPr>
                    </a:p>
                  </a:txBody>
                  <a:tcPr anchor="t" marL="33480" marR="34920">
                    <a:lnL>
                      <a:noFill/>
                    </a:lnL>
                    <a:lnR>
                      <a:noFill/>
                    </a:lnR>
                    <a:lnT>
                      <a:noFill/>
                    </a:lnT>
                    <a:lnB>
                      <a:noFill/>
                    </a:lnB>
                    <a:noFill/>
                  </a:tcPr>
                </a:tc>
              </a:tr>
              <a:tr h="416520">
                <a:tc>
                  <a:txBody>
                    <a:bodyPr lIns="33480" rIns="34920" tIns="9360" bIns="71640" anchor="t">
                      <a:noAutofit/>
                    </a:bodyPr>
                    <a:p>
                      <a:pPr defTabSz="914400">
                        <a:lnSpc>
                          <a:spcPct val="100000"/>
                        </a:lnSpc>
                      </a:pPr>
                      <a:r>
                        <a:rPr b="1" lang="id-ID" sz="1050" strike="noStrike" u="none">
                          <a:solidFill>
                            <a:schemeClr val="dk1"/>
                          </a:solidFill>
                          <a:uFillTx/>
                          <a:latin typeface="Grandview"/>
                        </a:rPr>
                        <a:t>5</a:t>
                      </a:r>
                      <a:endParaRPr b="0" lang="en-US" sz="1050" strike="noStrike" u="none">
                        <a:solidFill>
                          <a:srgbClr val="ffffff"/>
                        </a:solidFill>
                        <a:uFillTx/>
                        <a:latin typeface="Arial"/>
                      </a:endParaRPr>
                    </a:p>
                  </a:txBody>
                  <a:tcPr anchor="t" marL="33480" marR="34920">
                    <a:lnL>
                      <a:noFill/>
                    </a:lnL>
                    <a:lnR>
                      <a:noFill/>
                    </a:lnR>
                    <a:lnT>
                      <a:noFill/>
                    </a:lnT>
                    <a:lnB>
                      <a:noFill/>
                    </a:lnB>
                    <a:solidFill>
                      <a:schemeClr val="accent1">
                        <a:alpha val="20000"/>
                      </a:schemeClr>
                    </a:solidFill>
                  </a:tcPr>
                </a:tc>
                <a:tc>
                  <a:txBody>
                    <a:bodyPr lIns="33480" rIns="34920" tIns="9360" bIns="71640" anchor="t">
                      <a:noAutofit/>
                    </a:bodyPr>
                    <a:p>
                      <a:pPr defTabSz="914400">
                        <a:lnSpc>
                          <a:spcPct val="100000"/>
                        </a:lnSpc>
                      </a:pPr>
                      <a:r>
                        <a:rPr b="0" lang="id-ID" sz="1050" strike="noStrike" u="none">
                          <a:solidFill>
                            <a:schemeClr val="dk1"/>
                          </a:solidFill>
                          <a:uFillTx/>
                          <a:latin typeface="Grandview"/>
                        </a:rPr>
                        <a:t>Displays: </a:t>
                      </a:r>
                      <a:br>
                        <a:rPr sz="1050"/>
                      </a:br>
                      <a:r>
                        <a:rPr b="0" lang="id-ID" sz="1050" strike="noStrike" u="none">
                          <a:solidFill>
                            <a:schemeClr val="dk1"/>
                          </a:solidFill>
                          <a:uFillTx/>
                          <a:latin typeface="Grandview"/>
                        </a:rPr>
                        <a:t>128x64 0.96” OLED</a:t>
                      </a:r>
                      <a:endParaRPr b="0" lang="en-US" sz="1050" strike="noStrike" u="none">
                        <a:solidFill>
                          <a:srgbClr val="ffffff"/>
                        </a:solidFill>
                        <a:uFillTx/>
                        <a:latin typeface="Arial"/>
                      </a:endParaRPr>
                    </a:p>
                  </a:txBody>
                  <a:tcPr anchor="t" marL="33480" marR="34920">
                    <a:lnL>
                      <a:noFill/>
                    </a:lnL>
                    <a:lnR>
                      <a:noFill/>
                    </a:lnR>
                    <a:lnT>
                      <a:noFill/>
                    </a:lnT>
                    <a:lnB>
                      <a:noFill/>
                    </a:lnB>
                    <a:solidFill>
                      <a:schemeClr val="accent1">
                        <a:alpha val="20000"/>
                      </a:schemeClr>
                    </a:solidFill>
                  </a:tcPr>
                </a:tc>
                <a:tc>
                  <a:txBody>
                    <a:bodyPr lIns="33480" rIns="34920" tIns="9360" bIns="71640" anchor="t">
                      <a:noAutofit/>
                    </a:bodyPr>
                    <a:p>
                      <a:pPr algn="ctr" defTabSz="914400">
                        <a:lnSpc>
                          <a:spcPct val="100000"/>
                        </a:lnSpc>
                      </a:pPr>
                      <a:r>
                        <a:rPr b="0" lang="id-ID" sz="1050" strike="noStrike" u="none">
                          <a:solidFill>
                            <a:schemeClr val="dk1"/>
                          </a:solidFill>
                          <a:uFillTx/>
                          <a:latin typeface="Grandview"/>
                        </a:rPr>
                        <a:t>1</a:t>
                      </a:r>
                      <a:endParaRPr b="0" lang="en-US" sz="1050" strike="noStrike" u="none">
                        <a:solidFill>
                          <a:srgbClr val="ffffff"/>
                        </a:solidFill>
                        <a:uFillTx/>
                        <a:latin typeface="Arial"/>
                      </a:endParaRPr>
                    </a:p>
                  </a:txBody>
                  <a:tcPr anchor="t" marL="33480" marR="34920">
                    <a:lnL>
                      <a:noFill/>
                    </a:lnL>
                    <a:lnR>
                      <a:noFill/>
                    </a:lnR>
                    <a:lnT>
                      <a:noFill/>
                    </a:lnT>
                    <a:lnB>
                      <a:noFill/>
                    </a:lnB>
                    <a:solidFill>
                      <a:schemeClr val="accent1">
                        <a:alpha val="20000"/>
                      </a:schemeClr>
                    </a:solidFill>
                  </a:tcPr>
                </a:tc>
                <a:tc>
                  <a:txBody>
                    <a:bodyPr lIns="33480" rIns="34920" tIns="9360" bIns="71640" anchor="t">
                      <a:noAutofit/>
                    </a:bodyPr>
                    <a:p>
                      <a:pPr algn="r" defTabSz="914400">
                        <a:lnSpc>
                          <a:spcPct val="100000"/>
                        </a:lnSpc>
                      </a:pPr>
                      <a:r>
                        <a:rPr b="0" lang="id-ID" sz="1050" strike="noStrike" u="none">
                          <a:solidFill>
                            <a:schemeClr val="dk1"/>
                          </a:solidFill>
                          <a:uFillTx/>
                          <a:latin typeface="Grandview"/>
                        </a:rPr>
                        <a:t>Rp. 30.000</a:t>
                      </a:r>
                      <a:endParaRPr b="0" lang="en-US" sz="1050" strike="noStrike" u="none">
                        <a:solidFill>
                          <a:srgbClr val="ffffff"/>
                        </a:solidFill>
                        <a:uFillTx/>
                        <a:latin typeface="Arial"/>
                      </a:endParaRPr>
                    </a:p>
                  </a:txBody>
                  <a:tcPr anchor="t" marL="33480" marR="34920">
                    <a:lnL>
                      <a:noFill/>
                    </a:lnL>
                    <a:lnR>
                      <a:noFill/>
                    </a:lnR>
                    <a:lnT>
                      <a:noFill/>
                    </a:lnT>
                    <a:lnB>
                      <a:noFill/>
                    </a:lnB>
                    <a:solidFill>
                      <a:schemeClr val="accent1">
                        <a:alpha val="20000"/>
                      </a:schemeClr>
                    </a:solidFill>
                  </a:tcPr>
                </a:tc>
              </a:tr>
              <a:tr h="416520">
                <a:tc>
                  <a:txBody>
                    <a:bodyPr lIns="33480" rIns="34920" tIns="9360" bIns="71640" anchor="t">
                      <a:noAutofit/>
                    </a:bodyPr>
                    <a:p>
                      <a:pPr defTabSz="914400">
                        <a:lnSpc>
                          <a:spcPct val="100000"/>
                        </a:lnSpc>
                      </a:pPr>
                      <a:r>
                        <a:rPr b="1" lang="id-ID" sz="1050" strike="noStrike" u="none">
                          <a:solidFill>
                            <a:schemeClr val="dk1"/>
                          </a:solidFill>
                          <a:uFillTx/>
                          <a:latin typeface="Grandview"/>
                        </a:rPr>
                        <a:t>6</a:t>
                      </a:r>
                      <a:endParaRPr b="0" lang="en-US" sz="1050" strike="noStrike" u="none">
                        <a:solidFill>
                          <a:srgbClr val="000000"/>
                        </a:solidFill>
                        <a:uFillTx/>
                        <a:latin typeface="Arial"/>
                      </a:endParaRPr>
                    </a:p>
                  </a:txBody>
                  <a:tcPr anchor="t" marL="33480" marR="34920">
                    <a:lnL>
                      <a:noFill/>
                    </a:lnL>
                    <a:lnR>
                      <a:noFill/>
                    </a:lnR>
                    <a:lnT>
                      <a:noFill/>
                    </a:lnT>
                    <a:lnB>
                      <a:noFill/>
                    </a:lnB>
                    <a:noFill/>
                  </a:tcPr>
                </a:tc>
                <a:tc>
                  <a:txBody>
                    <a:bodyPr lIns="33480" rIns="34920" tIns="9360" bIns="71640" anchor="t">
                      <a:noAutofit/>
                    </a:bodyPr>
                    <a:p>
                      <a:pPr defTabSz="914400">
                        <a:lnSpc>
                          <a:spcPct val="100000"/>
                        </a:lnSpc>
                      </a:pPr>
                      <a:r>
                        <a:rPr b="0" lang="id-ID" sz="1050" strike="noStrike" u="none">
                          <a:solidFill>
                            <a:schemeClr val="dk1"/>
                          </a:solidFill>
                          <a:uFillTx/>
                          <a:latin typeface="Grandview"/>
                        </a:rPr>
                        <a:t>RFID 125KHz Reader :</a:t>
                      </a:r>
                      <a:br>
                        <a:rPr sz="1050"/>
                      </a:br>
                      <a:r>
                        <a:rPr b="0" lang="id-ID" sz="1050" strike="noStrike" u="none">
                          <a:solidFill>
                            <a:schemeClr val="dk1"/>
                          </a:solidFill>
                          <a:uFillTx/>
                          <a:latin typeface="Grandview"/>
                        </a:rPr>
                        <a:t>7941E</a:t>
                      </a:r>
                      <a:endParaRPr b="0" lang="en-US" sz="1050" strike="noStrike" u="none">
                        <a:solidFill>
                          <a:srgbClr val="000000"/>
                        </a:solidFill>
                        <a:uFillTx/>
                        <a:latin typeface="Arial"/>
                      </a:endParaRPr>
                    </a:p>
                  </a:txBody>
                  <a:tcPr anchor="t" marL="33480" marR="34920">
                    <a:lnL>
                      <a:noFill/>
                    </a:lnL>
                    <a:lnR>
                      <a:noFill/>
                    </a:lnR>
                    <a:lnT>
                      <a:noFill/>
                    </a:lnT>
                    <a:lnB>
                      <a:noFill/>
                    </a:lnB>
                    <a:noFill/>
                  </a:tcPr>
                </a:tc>
                <a:tc>
                  <a:txBody>
                    <a:bodyPr lIns="33480" rIns="34920" tIns="9360" bIns="71640" anchor="t">
                      <a:noAutofit/>
                    </a:bodyPr>
                    <a:p>
                      <a:pPr algn="ctr" defTabSz="914400">
                        <a:lnSpc>
                          <a:spcPct val="100000"/>
                        </a:lnSpc>
                      </a:pPr>
                      <a:r>
                        <a:rPr b="0" lang="id-ID" sz="1050" strike="noStrike" u="none">
                          <a:solidFill>
                            <a:schemeClr val="dk1"/>
                          </a:solidFill>
                          <a:uFillTx/>
                          <a:latin typeface="Grandview"/>
                        </a:rPr>
                        <a:t>1</a:t>
                      </a:r>
                      <a:endParaRPr b="0" lang="en-US" sz="1050" strike="noStrike" u="none">
                        <a:solidFill>
                          <a:srgbClr val="000000"/>
                        </a:solidFill>
                        <a:uFillTx/>
                        <a:latin typeface="Arial"/>
                      </a:endParaRPr>
                    </a:p>
                  </a:txBody>
                  <a:tcPr anchor="t" marL="33480" marR="34920">
                    <a:lnL>
                      <a:noFill/>
                    </a:lnL>
                    <a:lnR>
                      <a:noFill/>
                    </a:lnR>
                    <a:lnT>
                      <a:noFill/>
                    </a:lnT>
                    <a:lnB>
                      <a:noFill/>
                    </a:lnB>
                    <a:noFill/>
                  </a:tcPr>
                </a:tc>
                <a:tc>
                  <a:txBody>
                    <a:bodyPr lIns="33480" rIns="34920" tIns="9360" bIns="71640" anchor="t">
                      <a:noAutofit/>
                    </a:bodyPr>
                    <a:p>
                      <a:pPr algn="r" defTabSz="914400">
                        <a:lnSpc>
                          <a:spcPct val="100000"/>
                        </a:lnSpc>
                      </a:pPr>
                      <a:r>
                        <a:rPr b="0" lang="id-ID" sz="1050" strike="noStrike" u="none">
                          <a:solidFill>
                            <a:schemeClr val="dk1"/>
                          </a:solidFill>
                          <a:uFillTx/>
                          <a:latin typeface="Grandview"/>
                        </a:rPr>
                        <a:t>Rp. 52.000</a:t>
                      </a:r>
                      <a:endParaRPr b="0" lang="en-US" sz="1050" strike="noStrike" u="none">
                        <a:solidFill>
                          <a:srgbClr val="000000"/>
                        </a:solidFill>
                        <a:uFillTx/>
                        <a:latin typeface="Arial"/>
                      </a:endParaRPr>
                    </a:p>
                  </a:txBody>
                  <a:tcPr anchor="t" marL="33480" marR="34920">
                    <a:lnL>
                      <a:noFill/>
                    </a:lnL>
                    <a:lnR>
                      <a:noFill/>
                    </a:lnR>
                    <a:lnT>
                      <a:noFill/>
                    </a:lnT>
                    <a:lnB>
                      <a:noFill/>
                    </a:lnB>
                    <a:noFill/>
                  </a:tcPr>
                </a:tc>
              </a:tr>
              <a:tr h="250200">
                <a:tc>
                  <a:txBody>
                    <a:bodyPr lIns="33480" rIns="34920" tIns="9360" bIns="71640" anchor="t">
                      <a:noAutofit/>
                    </a:bodyPr>
                    <a:p>
                      <a:pPr defTabSz="914400">
                        <a:lnSpc>
                          <a:spcPct val="100000"/>
                        </a:lnSpc>
                      </a:pPr>
                      <a:r>
                        <a:rPr b="1" lang="id-ID" sz="1050" strike="noStrike" u="none">
                          <a:solidFill>
                            <a:schemeClr val="dk1"/>
                          </a:solidFill>
                          <a:uFillTx/>
                          <a:latin typeface="Grandview"/>
                        </a:rPr>
                        <a:t>7</a:t>
                      </a:r>
                      <a:endParaRPr b="0" lang="en-US" sz="1050" strike="noStrike" u="none">
                        <a:solidFill>
                          <a:srgbClr val="ffffff"/>
                        </a:solidFill>
                        <a:uFillTx/>
                        <a:latin typeface="Arial"/>
                      </a:endParaRPr>
                    </a:p>
                  </a:txBody>
                  <a:tcPr anchor="t" marL="33480" marR="34920">
                    <a:lnL>
                      <a:noFill/>
                    </a:lnL>
                    <a:lnR>
                      <a:noFill/>
                    </a:lnR>
                    <a:lnT>
                      <a:noFill/>
                    </a:lnT>
                    <a:lnB>
                      <a:noFill/>
                    </a:lnB>
                    <a:solidFill>
                      <a:schemeClr val="accent1">
                        <a:alpha val="20000"/>
                      </a:schemeClr>
                    </a:solidFill>
                  </a:tcPr>
                </a:tc>
                <a:tc>
                  <a:txBody>
                    <a:bodyPr lIns="33480" rIns="34920" tIns="9360" bIns="71640" anchor="t">
                      <a:noAutofit/>
                    </a:bodyPr>
                    <a:p>
                      <a:pPr defTabSz="914400">
                        <a:lnSpc>
                          <a:spcPct val="100000"/>
                        </a:lnSpc>
                      </a:pPr>
                      <a:r>
                        <a:rPr b="0" lang="id-ID" sz="1050" strike="noStrike" u="none">
                          <a:solidFill>
                            <a:schemeClr val="dk1"/>
                          </a:solidFill>
                          <a:uFillTx/>
                          <a:latin typeface="Grandview"/>
                        </a:rPr>
                        <a:t>2000 mah Li-Po Battery</a:t>
                      </a:r>
                      <a:endParaRPr b="0" lang="en-US" sz="1050" strike="noStrike" u="none">
                        <a:solidFill>
                          <a:srgbClr val="ffffff"/>
                        </a:solidFill>
                        <a:uFillTx/>
                        <a:latin typeface="Arial"/>
                      </a:endParaRPr>
                    </a:p>
                  </a:txBody>
                  <a:tcPr anchor="t" marL="33480" marR="34920">
                    <a:lnL>
                      <a:noFill/>
                    </a:lnL>
                    <a:lnR>
                      <a:noFill/>
                    </a:lnR>
                    <a:lnT>
                      <a:noFill/>
                    </a:lnT>
                    <a:lnB>
                      <a:noFill/>
                    </a:lnB>
                    <a:solidFill>
                      <a:schemeClr val="accent1">
                        <a:alpha val="20000"/>
                      </a:schemeClr>
                    </a:solidFill>
                  </a:tcPr>
                </a:tc>
                <a:tc>
                  <a:txBody>
                    <a:bodyPr lIns="33480" rIns="34920" tIns="9360" bIns="71640" anchor="t">
                      <a:noAutofit/>
                    </a:bodyPr>
                    <a:p>
                      <a:pPr algn="ctr" defTabSz="914400">
                        <a:lnSpc>
                          <a:spcPct val="100000"/>
                        </a:lnSpc>
                      </a:pPr>
                      <a:r>
                        <a:rPr b="0" lang="id-ID" sz="1050" strike="noStrike" u="none">
                          <a:solidFill>
                            <a:schemeClr val="dk1"/>
                          </a:solidFill>
                          <a:uFillTx/>
                          <a:latin typeface="Grandview"/>
                        </a:rPr>
                        <a:t>1</a:t>
                      </a:r>
                      <a:endParaRPr b="0" lang="en-US" sz="1050" strike="noStrike" u="none">
                        <a:solidFill>
                          <a:srgbClr val="ffffff"/>
                        </a:solidFill>
                        <a:uFillTx/>
                        <a:latin typeface="Arial"/>
                      </a:endParaRPr>
                    </a:p>
                  </a:txBody>
                  <a:tcPr anchor="t" marL="33480" marR="34920">
                    <a:lnL>
                      <a:noFill/>
                    </a:lnL>
                    <a:lnR>
                      <a:noFill/>
                    </a:lnR>
                    <a:lnT>
                      <a:noFill/>
                    </a:lnT>
                    <a:lnB>
                      <a:noFill/>
                    </a:lnB>
                    <a:solidFill>
                      <a:schemeClr val="accent1">
                        <a:alpha val="20000"/>
                      </a:schemeClr>
                    </a:solidFill>
                  </a:tcPr>
                </a:tc>
                <a:tc>
                  <a:txBody>
                    <a:bodyPr lIns="33480" rIns="34920" tIns="9360" bIns="71640" anchor="t">
                      <a:noAutofit/>
                    </a:bodyPr>
                    <a:p>
                      <a:pPr algn="r" defTabSz="914400">
                        <a:lnSpc>
                          <a:spcPct val="100000"/>
                        </a:lnSpc>
                      </a:pPr>
                      <a:r>
                        <a:rPr b="0" lang="id-ID" sz="1050" strike="noStrike" u="none">
                          <a:solidFill>
                            <a:schemeClr val="dk1"/>
                          </a:solidFill>
                          <a:uFillTx/>
                          <a:latin typeface="Grandview"/>
                        </a:rPr>
                        <a:t>Rp. 42.000</a:t>
                      </a:r>
                      <a:endParaRPr b="0" lang="en-US" sz="1050" strike="noStrike" u="none">
                        <a:solidFill>
                          <a:srgbClr val="ffffff"/>
                        </a:solidFill>
                        <a:uFillTx/>
                        <a:latin typeface="Arial"/>
                      </a:endParaRPr>
                    </a:p>
                  </a:txBody>
                  <a:tcPr anchor="t" marL="33480" marR="34920">
                    <a:lnL>
                      <a:noFill/>
                    </a:lnL>
                    <a:lnR>
                      <a:noFill/>
                    </a:lnR>
                    <a:lnT>
                      <a:noFill/>
                    </a:lnT>
                    <a:lnB>
                      <a:noFill/>
                    </a:lnB>
                    <a:solidFill>
                      <a:schemeClr val="accent1">
                        <a:alpha val="20000"/>
                      </a:schemeClr>
                    </a:solidFill>
                  </a:tcPr>
                </a:tc>
              </a:tr>
              <a:tr h="250200">
                <a:tc>
                  <a:txBody>
                    <a:bodyPr lIns="33480" rIns="34920" tIns="9360" bIns="71640" anchor="t">
                      <a:noAutofit/>
                    </a:bodyPr>
                    <a:p>
                      <a:pPr defTabSz="914400">
                        <a:lnSpc>
                          <a:spcPct val="100000"/>
                        </a:lnSpc>
                      </a:pPr>
                      <a:r>
                        <a:rPr b="1" lang="id-ID" sz="1050" strike="noStrike" u="none">
                          <a:solidFill>
                            <a:schemeClr val="dk1"/>
                          </a:solidFill>
                          <a:uFillTx/>
                          <a:latin typeface="Grandview"/>
                        </a:rPr>
                        <a:t>8</a:t>
                      </a:r>
                      <a:endParaRPr b="0" lang="en-US" sz="1050" strike="noStrike" u="none">
                        <a:solidFill>
                          <a:srgbClr val="000000"/>
                        </a:solidFill>
                        <a:uFillTx/>
                        <a:latin typeface="Arial"/>
                      </a:endParaRPr>
                    </a:p>
                  </a:txBody>
                  <a:tcPr anchor="t" marL="33480" marR="34920">
                    <a:lnL>
                      <a:noFill/>
                    </a:lnL>
                    <a:lnR>
                      <a:noFill/>
                    </a:lnR>
                    <a:lnT>
                      <a:noFill/>
                    </a:lnT>
                    <a:lnB>
                      <a:noFill/>
                    </a:lnB>
                    <a:noFill/>
                  </a:tcPr>
                </a:tc>
                <a:tc>
                  <a:txBody>
                    <a:bodyPr lIns="33480" rIns="34920" tIns="9360" bIns="71640" anchor="t">
                      <a:noAutofit/>
                    </a:bodyPr>
                    <a:p>
                      <a:pPr defTabSz="914400">
                        <a:lnSpc>
                          <a:spcPct val="100000"/>
                        </a:lnSpc>
                      </a:pPr>
                      <a:r>
                        <a:rPr b="0" lang="id-ID" sz="1050" strike="noStrike" u="none">
                          <a:solidFill>
                            <a:schemeClr val="dk1"/>
                          </a:solidFill>
                          <a:uFillTx/>
                          <a:latin typeface="Grandview"/>
                        </a:rPr>
                        <a:t>Casing</a:t>
                      </a:r>
                      <a:endParaRPr b="0" lang="en-US" sz="1050" strike="noStrike" u="none">
                        <a:solidFill>
                          <a:srgbClr val="000000"/>
                        </a:solidFill>
                        <a:uFillTx/>
                        <a:latin typeface="Arial"/>
                      </a:endParaRPr>
                    </a:p>
                  </a:txBody>
                  <a:tcPr anchor="t" marL="33480" marR="34920">
                    <a:lnL>
                      <a:noFill/>
                    </a:lnL>
                    <a:lnR>
                      <a:noFill/>
                    </a:lnR>
                    <a:lnT>
                      <a:noFill/>
                    </a:lnT>
                    <a:lnB>
                      <a:noFill/>
                    </a:lnB>
                    <a:noFill/>
                  </a:tcPr>
                </a:tc>
                <a:tc>
                  <a:txBody>
                    <a:bodyPr lIns="33480" rIns="34920" tIns="9360" bIns="71640" anchor="t">
                      <a:noAutofit/>
                    </a:bodyPr>
                    <a:p>
                      <a:pPr algn="ctr" defTabSz="914400">
                        <a:lnSpc>
                          <a:spcPct val="100000"/>
                        </a:lnSpc>
                      </a:pPr>
                      <a:r>
                        <a:rPr b="0" lang="id-ID" sz="1050" strike="noStrike" u="none">
                          <a:solidFill>
                            <a:schemeClr val="dk1"/>
                          </a:solidFill>
                          <a:uFillTx/>
                          <a:latin typeface="Grandview"/>
                        </a:rPr>
                        <a:t>1</a:t>
                      </a:r>
                      <a:endParaRPr b="0" lang="en-US" sz="1050" strike="noStrike" u="none">
                        <a:solidFill>
                          <a:srgbClr val="000000"/>
                        </a:solidFill>
                        <a:uFillTx/>
                        <a:latin typeface="Arial"/>
                      </a:endParaRPr>
                    </a:p>
                  </a:txBody>
                  <a:tcPr anchor="t" marL="33480" marR="34920">
                    <a:lnL>
                      <a:noFill/>
                    </a:lnL>
                    <a:lnR>
                      <a:noFill/>
                    </a:lnR>
                    <a:lnT>
                      <a:noFill/>
                    </a:lnT>
                    <a:lnB>
                      <a:noFill/>
                    </a:lnB>
                    <a:noFill/>
                  </a:tcPr>
                </a:tc>
                <a:tc>
                  <a:txBody>
                    <a:bodyPr lIns="33480" rIns="34920" tIns="9360" bIns="71640" anchor="t">
                      <a:noAutofit/>
                    </a:bodyPr>
                    <a:p>
                      <a:pPr algn="r" defTabSz="914400">
                        <a:lnSpc>
                          <a:spcPct val="100000"/>
                        </a:lnSpc>
                      </a:pPr>
                      <a:r>
                        <a:rPr b="0" lang="id-ID" sz="1050" strike="noStrike" u="none">
                          <a:solidFill>
                            <a:schemeClr val="dk1"/>
                          </a:solidFill>
                          <a:uFillTx/>
                          <a:latin typeface="Grandview"/>
                        </a:rPr>
                        <a:t>Rp. 50.000</a:t>
                      </a:r>
                      <a:endParaRPr b="0" lang="en-US" sz="1050" strike="noStrike" u="none">
                        <a:solidFill>
                          <a:srgbClr val="000000"/>
                        </a:solidFill>
                        <a:uFillTx/>
                        <a:latin typeface="Arial"/>
                      </a:endParaRPr>
                    </a:p>
                  </a:txBody>
                  <a:tcPr anchor="t" marL="33480" marR="34920">
                    <a:lnL>
                      <a:noFill/>
                    </a:lnL>
                    <a:lnR>
                      <a:noFill/>
                    </a:lnR>
                    <a:lnT>
                      <a:noFill/>
                    </a:lnT>
                    <a:lnB>
                      <a:noFill/>
                    </a:lnB>
                    <a:noFill/>
                  </a:tcPr>
                </a:tc>
              </a:tr>
              <a:tr h="250200">
                <a:tc>
                  <a:txBody>
                    <a:bodyPr lIns="33480" rIns="34920" tIns="9360" bIns="71640" anchor="t">
                      <a:noAutofit/>
                    </a:bodyPr>
                    <a:p>
                      <a:pPr defTabSz="914400">
                        <a:lnSpc>
                          <a:spcPct val="100000"/>
                        </a:lnSpc>
                      </a:pPr>
                      <a:r>
                        <a:rPr b="1" lang="id-ID" sz="1050" strike="noStrike" u="none">
                          <a:solidFill>
                            <a:schemeClr val="dk1"/>
                          </a:solidFill>
                          <a:uFillTx/>
                          <a:latin typeface="Grandview"/>
                        </a:rPr>
                        <a:t>9</a:t>
                      </a:r>
                      <a:endParaRPr b="0" lang="en-US" sz="1050" strike="noStrike" u="none">
                        <a:solidFill>
                          <a:srgbClr val="ffffff"/>
                        </a:solidFill>
                        <a:uFillTx/>
                        <a:latin typeface="Arial"/>
                      </a:endParaRPr>
                    </a:p>
                  </a:txBody>
                  <a:tcPr anchor="t" marL="33480" marR="34920">
                    <a:lnL>
                      <a:noFill/>
                    </a:lnL>
                    <a:lnR>
                      <a:noFill/>
                    </a:lnR>
                    <a:lnT>
                      <a:noFill/>
                    </a:lnT>
                    <a:lnB>
                      <a:noFill/>
                    </a:lnB>
                    <a:solidFill>
                      <a:schemeClr val="accent1">
                        <a:alpha val="20000"/>
                      </a:schemeClr>
                    </a:solidFill>
                  </a:tcPr>
                </a:tc>
                <a:tc>
                  <a:txBody>
                    <a:bodyPr lIns="33480" rIns="34920" tIns="9360" bIns="71640" anchor="t">
                      <a:noAutofit/>
                    </a:bodyPr>
                    <a:p>
                      <a:pPr defTabSz="914400">
                        <a:lnSpc>
                          <a:spcPct val="100000"/>
                        </a:lnSpc>
                      </a:pPr>
                      <a:r>
                        <a:rPr b="0" lang="id-ID" sz="1050" strike="noStrike" u="none">
                          <a:solidFill>
                            <a:schemeClr val="dk1"/>
                          </a:solidFill>
                          <a:uFillTx/>
                          <a:latin typeface="Grandview"/>
                        </a:rPr>
                        <a:t>Resistors and Capacitors</a:t>
                      </a:r>
                      <a:endParaRPr b="0" lang="en-US" sz="1050" strike="noStrike" u="none">
                        <a:solidFill>
                          <a:srgbClr val="ffffff"/>
                        </a:solidFill>
                        <a:uFillTx/>
                        <a:latin typeface="Arial"/>
                      </a:endParaRPr>
                    </a:p>
                  </a:txBody>
                  <a:tcPr anchor="t" marL="33480" marR="34920">
                    <a:lnL>
                      <a:noFill/>
                    </a:lnL>
                    <a:lnR>
                      <a:noFill/>
                    </a:lnR>
                    <a:lnT>
                      <a:noFill/>
                    </a:lnT>
                    <a:lnB>
                      <a:noFill/>
                    </a:lnB>
                    <a:solidFill>
                      <a:schemeClr val="accent1">
                        <a:alpha val="20000"/>
                      </a:schemeClr>
                    </a:solidFill>
                  </a:tcPr>
                </a:tc>
                <a:tc>
                  <a:txBody>
                    <a:bodyPr lIns="33480" rIns="34920" tIns="9360" bIns="71640" anchor="t">
                      <a:noAutofit/>
                    </a:bodyPr>
                    <a:p>
                      <a:pPr algn="ctr" defTabSz="914400">
                        <a:lnSpc>
                          <a:spcPct val="100000"/>
                        </a:lnSpc>
                      </a:pPr>
                      <a:r>
                        <a:rPr b="0" lang="id-ID" sz="1050" strike="noStrike" u="none">
                          <a:solidFill>
                            <a:schemeClr val="dk1"/>
                          </a:solidFill>
                          <a:uFillTx/>
                          <a:latin typeface="Grandview"/>
                        </a:rPr>
                        <a:t>1 Set</a:t>
                      </a:r>
                      <a:endParaRPr b="0" lang="en-US" sz="1050" strike="noStrike" u="none">
                        <a:solidFill>
                          <a:srgbClr val="ffffff"/>
                        </a:solidFill>
                        <a:uFillTx/>
                        <a:latin typeface="Arial"/>
                      </a:endParaRPr>
                    </a:p>
                  </a:txBody>
                  <a:tcPr anchor="t" marL="33480" marR="34920">
                    <a:lnL>
                      <a:noFill/>
                    </a:lnL>
                    <a:lnR>
                      <a:noFill/>
                    </a:lnR>
                    <a:lnT>
                      <a:noFill/>
                    </a:lnT>
                    <a:lnB>
                      <a:noFill/>
                    </a:lnB>
                    <a:solidFill>
                      <a:schemeClr val="accent1">
                        <a:alpha val="20000"/>
                      </a:schemeClr>
                    </a:solidFill>
                  </a:tcPr>
                </a:tc>
                <a:tc>
                  <a:txBody>
                    <a:bodyPr lIns="33480" rIns="34920" tIns="9360" bIns="71640" anchor="t">
                      <a:noAutofit/>
                    </a:bodyPr>
                    <a:p>
                      <a:pPr algn="r" defTabSz="914400">
                        <a:lnSpc>
                          <a:spcPct val="100000"/>
                        </a:lnSpc>
                      </a:pPr>
                      <a:r>
                        <a:rPr b="0" lang="id-ID" sz="1050" strike="noStrike" u="none">
                          <a:solidFill>
                            <a:schemeClr val="dk1"/>
                          </a:solidFill>
                          <a:uFillTx/>
                          <a:latin typeface="Grandview"/>
                        </a:rPr>
                        <a:t>Rp. 30.000</a:t>
                      </a:r>
                      <a:endParaRPr b="0" lang="en-US" sz="1050" strike="noStrike" u="none">
                        <a:solidFill>
                          <a:srgbClr val="ffffff"/>
                        </a:solidFill>
                        <a:uFillTx/>
                        <a:latin typeface="Arial"/>
                      </a:endParaRPr>
                    </a:p>
                  </a:txBody>
                  <a:tcPr anchor="t" marL="33480" marR="34920">
                    <a:lnL>
                      <a:noFill/>
                    </a:lnL>
                    <a:lnR>
                      <a:noFill/>
                    </a:lnR>
                    <a:lnT>
                      <a:noFill/>
                    </a:lnT>
                    <a:lnB>
                      <a:noFill/>
                    </a:lnB>
                    <a:solidFill>
                      <a:schemeClr val="accent1">
                        <a:alpha val="20000"/>
                      </a:schemeClr>
                    </a:solidFill>
                  </a:tcPr>
                </a:tc>
              </a:tr>
              <a:tr h="250200">
                <a:tc>
                  <a:txBody>
                    <a:bodyPr lIns="33480" rIns="34920" tIns="9360" bIns="71640" anchor="t">
                      <a:noAutofit/>
                    </a:bodyPr>
                    <a:p>
                      <a:pPr defTabSz="914400">
                        <a:lnSpc>
                          <a:spcPct val="100000"/>
                        </a:lnSpc>
                      </a:pPr>
                      <a:r>
                        <a:rPr b="1" lang="id-ID" sz="1050" strike="noStrike" u="none">
                          <a:solidFill>
                            <a:schemeClr val="dk1"/>
                          </a:solidFill>
                          <a:uFillTx/>
                          <a:latin typeface="Grandview"/>
                        </a:rPr>
                        <a:t>10</a:t>
                      </a:r>
                      <a:endParaRPr b="0" lang="en-US" sz="1050" strike="noStrike" u="none">
                        <a:solidFill>
                          <a:srgbClr val="000000"/>
                        </a:solidFill>
                        <a:uFillTx/>
                        <a:latin typeface="Arial"/>
                      </a:endParaRPr>
                    </a:p>
                  </a:txBody>
                  <a:tcPr anchor="t" marL="33480" marR="34920">
                    <a:lnL>
                      <a:noFill/>
                    </a:lnL>
                    <a:lnR>
                      <a:noFill/>
                    </a:lnR>
                    <a:lnT>
                      <a:noFill/>
                    </a:lnT>
                    <a:lnB>
                      <a:noFill/>
                    </a:lnB>
                    <a:noFill/>
                  </a:tcPr>
                </a:tc>
                <a:tc>
                  <a:txBody>
                    <a:bodyPr lIns="33480" rIns="34920" tIns="9360" bIns="71640" anchor="t">
                      <a:noAutofit/>
                    </a:bodyPr>
                    <a:p>
                      <a:pPr defTabSz="914400">
                        <a:lnSpc>
                          <a:spcPct val="100000"/>
                        </a:lnSpc>
                      </a:pPr>
                      <a:r>
                        <a:rPr b="0" lang="id-ID" sz="1050" strike="noStrike" u="none">
                          <a:solidFill>
                            <a:schemeClr val="dk1"/>
                          </a:solidFill>
                          <a:uFillTx/>
                          <a:latin typeface="Grandview"/>
                        </a:rPr>
                        <a:t>Push Buttons</a:t>
                      </a:r>
                      <a:endParaRPr b="0" lang="en-US" sz="1050" strike="noStrike" u="none">
                        <a:solidFill>
                          <a:srgbClr val="000000"/>
                        </a:solidFill>
                        <a:uFillTx/>
                        <a:latin typeface="Arial"/>
                      </a:endParaRPr>
                    </a:p>
                  </a:txBody>
                  <a:tcPr anchor="t" marL="33480" marR="34920">
                    <a:lnL>
                      <a:noFill/>
                    </a:lnL>
                    <a:lnR>
                      <a:noFill/>
                    </a:lnR>
                    <a:lnT>
                      <a:noFill/>
                    </a:lnT>
                    <a:lnB>
                      <a:noFill/>
                    </a:lnB>
                    <a:noFill/>
                  </a:tcPr>
                </a:tc>
                <a:tc>
                  <a:txBody>
                    <a:bodyPr lIns="33480" rIns="34920" tIns="9360" bIns="71640" anchor="t">
                      <a:noAutofit/>
                    </a:bodyPr>
                    <a:p>
                      <a:pPr algn="ctr" defTabSz="914400">
                        <a:lnSpc>
                          <a:spcPct val="100000"/>
                        </a:lnSpc>
                      </a:pPr>
                      <a:r>
                        <a:rPr b="0" lang="id-ID" sz="1050" strike="noStrike" u="none">
                          <a:solidFill>
                            <a:schemeClr val="dk1"/>
                          </a:solidFill>
                          <a:uFillTx/>
                          <a:latin typeface="Grandview"/>
                        </a:rPr>
                        <a:t>1 Set</a:t>
                      </a:r>
                      <a:endParaRPr b="0" lang="en-US" sz="1050" strike="noStrike" u="none">
                        <a:solidFill>
                          <a:srgbClr val="000000"/>
                        </a:solidFill>
                        <a:uFillTx/>
                        <a:latin typeface="Arial"/>
                      </a:endParaRPr>
                    </a:p>
                  </a:txBody>
                  <a:tcPr anchor="t" marL="33480" marR="34920">
                    <a:lnL>
                      <a:noFill/>
                    </a:lnL>
                    <a:lnR>
                      <a:noFill/>
                    </a:lnR>
                    <a:lnT>
                      <a:noFill/>
                    </a:lnT>
                    <a:lnB>
                      <a:noFill/>
                    </a:lnB>
                    <a:noFill/>
                  </a:tcPr>
                </a:tc>
                <a:tc>
                  <a:txBody>
                    <a:bodyPr lIns="33480" rIns="34920" tIns="9360" bIns="71640" anchor="t">
                      <a:noAutofit/>
                    </a:bodyPr>
                    <a:p>
                      <a:pPr algn="r" defTabSz="914400">
                        <a:lnSpc>
                          <a:spcPct val="100000"/>
                        </a:lnSpc>
                      </a:pPr>
                      <a:r>
                        <a:rPr b="0" lang="id-ID" sz="1050" strike="noStrike" u="none">
                          <a:solidFill>
                            <a:schemeClr val="dk1"/>
                          </a:solidFill>
                          <a:uFillTx/>
                          <a:latin typeface="Grandview"/>
                        </a:rPr>
                        <a:t>Rp. 10.000</a:t>
                      </a:r>
                      <a:endParaRPr b="0" lang="en-US" sz="1050" strike="noStrike" u="none">
                        <a:solidFill>
                          <a:srgbClr val="000000"/>
                        </a:solidFill>
                        <a:uFillTx/>
                        <a:latin typeface="Arial"/>
                      </a:endParaRPr>
                    </a:p>
                  </a:txBody>
                  <a:tcPr anchor="t" marL="33480" marR="34920">
                    <a:lnL>
                      <a:noFill/>
                    </a:lnL>
                    <a:lnR>
                      <a:noFill/>
                    </a:lnR>
                    <a:lnT>
                      <a:noFill/>
                    </a:lnT>
                    <a:lnB>
                      <a:noFill/>
                    </a:lnB>
                    <a:noFill/>
                  </a:tcPr>
                </a:tc>
              </a:tr>
              <a:tr h="250200">
                <a:tc>
                  <a:txBody>
                    <a:bodyPr lIns="33480" rIns="34920" tIns="9360" bIns="71640" anchor="t">
                      <a:noAutofit/>
                    </a:bodyPr>
                    <a:p>
                      <a:pPr defTabSz="914400">
                        <a:lnSpc>
                          <a:spcPct val="100000"/>
                        </a:lnSpc>
                      </a:pPr>
                      <a:r>
                        <a:rPr b="1" lang="id-ID" sz="1050" strike="noStrike" u="none">
                          <a:solidFill>
                            <a:schemeClr val="dk1"/>
                          </a:solidFill>
                          <a:uFillTx/>
                          <a:latin typeface="Grandview"/>
                        </a:rPr>
                        <a:t>11</a:t>
                      </a:r>
                      <a:endParaRPr b="0" lang="en-US" sz="1050" strike="noStrike" u="none">
                        <a:solidFill>
                          <a:srgbClr val="ffffff"/>
                        </a:solidFill>
                        <a:uFillTx/>
                        <a:latin typeface="Arial"/>
                      </a:endParaRPr>
                    </a:p>
                  </a:txBody>
                  <a:tcPr anchor="t" marL="33480" marR="34920">
                    <a:lnL>
                      <a:noFill/>
                    </a:lnL>
                    <a:lnR>
                      <a:noFill/>
                    </a:lnR>
                    <a:lnT>
                      <a:noFill/>
                    </a:lnT>
                    <a:lnB>
                      <a:noFill/>
                    </a:lnB>
                    <a:solidFill>
                      <a:schemeClr val="accent1">
                        <a:alpha val="20000"/>
                      </a:schemeClr>
                    </a:solidFill>
                  </a:tcPr>
                </a:tc>
                <a:tc>
                  <a:txBody>
                    <a:bodyPr lIns="33480" rIns="34920" tIns="9360" bIns="71640" anchor="t">
                      <a:noAutofit/>
                    </a:bodyPr>
                    <a:p>
                      <a:pPr defTabSz="914400">
                        <a:lnSpc>
                          <a:spcPct val="100000"/>
                        </a:lnSpc>
                      </a:pPr>
                      <a:r>
                        <a:rPr b="0" lang="id-ID" sz="1050" strike="noStrike" u="none">
                          <a:solidFill>
                            <a:schemeClr val="dk1"/>
                          </a:solidFill>
                          <a:uFillTx/>
                          <a:latin typeface="Grandview"/>
                        </a:rPr>
                        <a:t>PCB Fabrication</a:t>
                      </a:r>
                      <a:endParaRPr b="0" lang="en-US" sz="1050" strike="noStrike" u="none">
                        <a:solidFill>
                          <a:srgbClr val="ffffff"/>
                        </a:solidFill>
                        <a:uFillTx/>
                        <a:latin typeface="Arial"/>
                      </a:endParaRPr>
                    </a:p>
                  </a:txBody>
                  <a:tcPr anchor="t" marL="33480" marR="34920">
                    <a:lnL>
                      <a:noFill/>
                    </a:lnL>
                    <a:lnR>
                      <a:noFill/>
                    </a:lnR>
                    <a:lnT>
                      <a:noFill/>
                    </a:lnT>
                    <a:lnB>
                      <a:noFill/>
                    </a:lnB>
                    <a:solidFill>
                      <a:schemeClr val="accent1">
                        <a:alpha val="20000"/>
                      </a:schemeClr>
                    </a:solidFill>
                  </a:tcPr>
                </a:tc>
                <a:tc>
                  <a:txBody>
                    <a:bodyPr lIns="33480" rIns="34920" tIns="9360" bIns="71640" anchor="t">
                      <a:noAutofit/>
                    </a:bodyPr>
                    <a:p>
                      <a:pPr defTabSz="914400">
                        <a:lnSpc>
                          <a:spcPct val="100000"/>
                        </a:lnSpc>
                      </a:pPr>
                      <a:r>
                        <a:rPr b="0" lang="id-ID" sz="1050" strike="noStrike" u="none">
                          <a:solidFill>
                            <a:schemeClr val="dk1"/>
                          </a:solidFill>
                          <a:uFillTx/>
                          <a:latin typeface="Grandview"/>
                        </a:rPr>
                        <a:t> </a:t>
                      </a:r>
                      <a:endParaRPr b="0" lang="en-US" sz="1050" strike="noStrike" u="none">
                        <a:solidFill>
                          <a:srgbClr val="ffffff"/>
                        </a:solidFill>
                        <a:uFillTx/>
                        <a:latin typeface="Arial"/>
                      </a:endParaRPr>
                    </a:p>
                  </a:txBody>
                  <a:tcPr anchor="t" marL="33480" marR="34920">
                    <a:lnL>
                      <a:noFill/>
                    </a:lnL>
                    <a:lnR>
                      <a:noFill/>
                    </a:lnR>
                    <a:lnT>
                      <a:noFill/>
                    </a:lnT>
                    <a:lnB>
                      <a:noFill/>
                    </a:lnB>
                    <a:solidFill>
                      <a:schemeClr val="accent1">
                        <a:alpha val="20000"/>
                      </a:schemeClr>
                    </a:solidFill>
                  </a:tcPr>
                </a:tc>
                <a:tc>
                  <a:txBody>
                    <a:bodyPr lIns="33480" rIns="34920" tIns="9360" bIns="71640" anchor="t">
                      <a:noAutofit/>
                    </a:bodyPr>
                    <a:p>
                      <a:pPr algn="r" defTabSz="914400">
                        <a:lnSpc>
                          <a:spcPct val="100000"/>
                        </a:lnSpc>
                      </a:pPr>
                      <a:r>
                        <a:rPr b="0" lang="id-ID" sz="1050" strike="noStrike" u="none">
                          <a:solidFill>
                            <a:schemeClr val="dk1"/>
                          </a:solidFill>
                          <a:uFillTx/>
                          <a:latin typeface="Grandview"/>
                        </a:rPr>
                        <a:t>Rp. 80.000</a:t>
                      </a:r>
                      <a:endParaRPr b="0" lang="en-US" sz="1050" strike="noStrike" u="none">
                        <a:solidFill>
                          <a:srgbClr val="ffffff"/>
                        </a:solidFill>
                        <a:uFillTx/>
                        <a:latin typeface="Arial"/>
                      </a:endParaRPr>
                    </a:p>
                  </a:txBody>
                  <a:tcPr anchor="t" marL="33480" marR="34920">
                    <a:lnL>
                      <a:noFill/>
                    </a:lnL>
                    <a:lnR>
                      <a:noFill/>
                    </a:lnR>
                    <a:lnT>
                      <a:noFill/>
                    </a:lnT>
                    <a:lnB>
                      <a:noFill/>
                    </a:lnB>
                    <a:solidFill>
                      <a:schemeClr val="accent1">
                        <a:alpha val="20000"/>
                      </a:schemeClr>
                    </a:solidFill>
                  </a:tcPr>
                </a:tc>
              </a:tr>
              <a:tr h="250200">
                <a:tc>
                  <a:txBody>
                    <a:bodyPr lIns="33480" rIns="34920" tIns="9360" bIns="71640" anchor="t">
                      <a:noAutofit/>
                    </a:bodyPr>
                    <a:p>
                      <a:pPr defTabSz="914400">
                        <a:lnSpc>
                          <a:spcPct val="100000"/>
                        </a:lnSpc>
                      </a:pPr>
                      <a:r>
                        <a:rPr b="1" lang="id-ID" sz="1050" strike="noStrike" u="none">
                          <a:solidFill>
                            <a:schemeClr val="dk1"/>
                          </a:solidFill>
                          <a:uFillTx/>
                          <a:latin typeface="Grandview"/>
                        </a:rPr>
                        <a:t> </a:t>
                      </a:r>
                      <a:endParaRPr b="0" lang="en-US" sz="1050" strike="noStrike" u="none">
                        <a:solidFill>
                          <a:srgbClr val="000000"/>
                        </a:solidFill>
                        <a:uFillTx/>
                        <a:latin typeface="Arial"/>
                      </a:endParaRPr>
                    </a:p>
                  </a:txBody>
                  <a:tcPr anchor="t" marL="33480" marR="34920">
                    <a:lnL>
                      <a:noFill/>
                    </a:lnL>
                    <a:lnR>
                      <a:noFill/>
                    </a:lnR>
                    <a:lnT>
                      <a:noFill/>
                    </a:lnT>
                    <a:lnB w="12240">
                      <a:solidFill>
                        <a:srgbClr val="c18c78"/>
                      </a:solidFill>
                      <a:prstDash val="solid"/>
                    </a:lnB>
                    <a:noFill/>
                  </a:tcPr>
                </a:tc>
                <a:tc gridSpan="2">
                  <a:txBody>
                    <a:bodyPr lIns="33480" rIns="34920" tIns="9360" bIns="71640" anchor="t">
                      <a:noAutofit/>
                    </a:bodyPr>
                    <a:p>
                      <a:pPr algn="ctr" defTabSz="914400">
                        <a:lnSpc>
                          <a:spcPct val="100000"/>
                        </a:lnSpc>
                      </a:pPr>
                      <a:r>
                        <a:rPr b="0" lang="id-ID" sz="1050" strike="noStrike" u="none">
                          <a:solidFill>
                            <a:schemeClr val="dk1"/>
                          </a:solidFill>
                          <a:uFillTx/>
                          <a:latin typeface="Grandview"/>
                        </a:rPr>
                        <a:t>Jumlah</a:t>
                      </a:r>
                      <a:endParaRPr b="0" lang="en-US" sz="1050" strike="noStrike" u="none">
                        <a:solidFill>
                          <a:srgbClr val="000000"/>
                        </a:solidFill>
                        <a:uFillTx/>
                        <a:latin typeface="Arial"/>
                      </a:endParaRPr>
                    </a:p>
                  </a:txBody>
                  <a:tcPr anchor="t" marL="33480" marR="34920">
                    <a:lnL>
                      <a:noFill/>
                    </a:lnL>
                    <a:lnR>
                      <a:noFill/>
                    </a:lnR>
                    <a:lnT>
                      <a:noFill/>
                    </a:lnT>
                    <a:lnB w="12240">
                      <a:solidFill>
                        <a:srgbClr val="c18c78"/>
                      </a:solidFill>
                      <a:prstDash val="solid"/>
                    </a:lnB>
                    <a:noFill/>
                  </a:tcPr>
                </a:tc>
                <a:tc hMerge="1">
                  <a:txBody>
                    <a:bodyPr lIns="90000" rIns="90000" tIns="45000" bIns="45000" anchor="t">
                      <a:noAutofit/>
                    </a:bodyPr>
                    <a:p>
                      <a:endParaRPr b="0" lang="en-US" sz="1800" strike="noStrike" u="none">
                        <a:solidFill>
                          <a:srgbClr val="000000"/>
                        </a:solidFill>
                        <a:uFillTx/>
                        <a:latin typeface="Arial"/>
                      </a:endParaRPr>
                    </a:p>
                  </a:txBody>
                  <a:tcPr anchor="t" marL="90000" marR="90000">
                    <a:lnL>
                      <a:noFill/>
                    </a:lnL>
                    <a:lnR>
                      <a:noFill/>
                    </a:lnR>
                    <a:lnT>
                      <a:noFill/>
                    </a:lnT>
                    <a:lnB>
                      <a:noFill/>
                    </a:lnB>
                    <a:solidFill>
                      <a:srgbClr val="729fcf"/>
                    </a:solidFill>
                  </a:tcPr>
                </a:tc>
                <a:tc>
                  <a:txBody>
                    <a:bodyPr lIns="33480" rIns="34920" tIns="9360" bIns="71640" anchor="t">
                      <a:noAutofit/>
                    </a:bodyPr>
                    <a:p>
                      <a:pPr algn="r" defTabSz="914400">
                        <a:lnSpc>
                          <a:spcPct val="100000"/>
                        </a:lnSpc>
                      </a:pPr>
                      <a:r>
                        <a:rPr b="0" lang="id-ID" sz="1050" strike="noStrike" u="none">
                          <a:solidFill>
                            <a:schemeClr val="dk1"/>
                          </a:solidFill>
                          <a:uFillTx/>
                          <a:latin typeface="Grandview"/>
                        </a:rPr>
                        <a:t>Rp. 558.000</a:t>
                      </a:r>
                      <a:endParaRPr b="0" lang="en-US" sz="1050" strike="noStrike" u="none">
                        <a:solidFill>
                          <a:srgbClr val="000000"/>
                        </a:solidFill>
                        <a:uFillTx/>
                        <a:latin typeface="Arial"/>
                      </a:endParaRPr>
                    </a:p>
                  </a:txBody>
                  <a:tcPr anchor="t" marL="33480" marR="34920">
                    <a:lnL>
                      <a:noFill/>
                    </a:lnL>
                    <a:lnR>
                      <a:noFill/>
                    </a:lnR>
                    <a:lnT>
                      <a:noFill/>
                    </a:lnT>
                    <a:lnB w="12240">
                      <a:solidFill>
                        <a:srgbClr val="c18c78"/>
                      </a:solidFill>
                      <a:prstDash val="solid"/>
                    </a:lnB>
                    <a:noFill/>
                  </a:tcPr>
                </a:tc>
              </a:tr>
            </a:tbl>
          </a:graphicData>
        </a:graphic>
      </p:graphicFrame>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09" name="PlaceHolder 1"/>
          <p:cNvSpPr>
            <a:spLocks noGrp="1"/>
          </p:cNvSpPr>
          <p:nvPr>
            <p:ph type="title"/>
          </p:nvPr>
        </p:nvSpPr>
        <p:spPr>
          <a:xfrm>
            <a:off x="691200" y="722880"/>
            <a:ext cx="10312200" cy="1354320"/>
          </a:xfrm>
          <a:prstGeom prst="rect">
            <a:avLst/>
          </a:prstGeom>
          <a:noFill/>
          <a:ln w="0">
            <a:noFill/>
          </a:ln>
        </p:spPr>
        <p:txBody>
          <a:bodyPr lIns="91440" rIns="91440" tIns="45720" bIns="45720" anchor="b">
            <a:noAutofit/>
          </a:bodyPr>
          <a:p>
            <a:pPr indent="0" defTabSz="914400">
              <a:lnSpc>
                <a:spcPct val="100000"/>
              </a:lnSpc>
              <a:buNone/>
            </a:pPr>
            <a:r>
              <a:rPr b="0" lang="en-US" sz="4400" strike="noStrike" u="none">
                <a:solidFill>
                  <a:schemeClr val="dk2"/>
                </a:solidFill>
                <a:uFillTx/>
                <a:latin typeface="Grandview"/>
              </a:rPr>
              <a:t>Indikator Keberhasilan</a:t>
            </a:r>
            <a:endParaRPr b="0" lang="en-US" sz="4400" strike="noStrike" u="none">
              <a:solidFill>
                <a:schemeClr val="dk1"/>
              </a:solidFill>
              <a:uFillTx/>
              <a:latin typeface="Grandview"/>
            </a:endParaRPr>
          </a:p>
        </p:txBody>
      </p:sp>
      <p:sp>
        <p:nvSpPr>
          <p:cNvPr id="810" name="PlaceHolder 2"/>
          <p:cNvSpPr>
            <a:spLocks noGrp="1"/>
          </p:cNvSpPr>
          <p:nvPr>
            <p:ph/>
          </p:nvPr>
        </p:nvSpPr>
        <p:spPr>
          <a:xfrm>
            <a:off x="691200" y="2345760"/>
            <a:ext cx="5009400" cy="3273840"/>
          </a:xfrm>
          <a:prstGeom prst="rect">
            <a:avLst/>
          </a:prstGeom>
          <a:noFill/>
          <a:ln w="0">
            <a:noFill/>
          </a:ln>
        </p:spPr>
        <p:txBody>
          <a:bodyPr lIns="91440" rIns="91440" tIns="45720" bIns="45720" anchor="t">
            <a:normAutofit fontScale="92500" lnSpcReduction="9999"/>
          </a:bodyPr>
          <a:p>
            <a:pPr marL="343080" indent="-343080" defTabSz="914400">
              <a:lnSpc>
                <a:spcPct val="150000"/>
              </a:lnSpc>
              <a:spcBef>
                <a:spcPts val="1001"/>
              </a:spcBef>
              <a:buClr>
                <a:srgbClr val="7aa6b4"/>
              </a:buClr>
              <a:buSzPct val="75000"/>
              <a:buFont typeface="Grandview"/>
              <a:buAutoNum type="arabicPeriod"/>
              <a:tabLst>
                <a:tab algn="l" pos="457200"/>
              </a:tabLst>
            </a:pPr>
            <a:r>
              <a:rPr b="1" lang="id-ID" sz="1200" strike="noStrike" u="none">
                <a:solidFill>
                  <a:schemeClr val="dk2"/>
                </a:solidFill>
                <a:uFillTx/>
                <a:latin typeface="Aptos"/>
                <a:ea typeface="Calibri"/>
              </a:rPr>
              <a:t>Fungsionalitas Alat Sesuai Spesifikasi</a:t>
            </a:r>
            <a:r>
              <a:rPr b="0" lang="id-ID" sz="1200" strike="noStrike" u="none">
                <a:solidFill>
                  <a:schemeClr val="dk2"/>
                </a:solidFill>
                <a:uFillTx/>
                <a:latin typeface="Aptos"/>
                <a:ea typeface="Calibri"/>
              </a:rPr>
              <a:t>:</a:t>
            </a:r>
            <a:endParaRPr b="0" lang="en-US" sz="1200" strike="noStrike" u="none">
              <a:solidFill>
                <a:schemeClr val="dk2"/>
              </a:solidFill>
              <a:uFillTx/>
              <a:latin typeface="Grandview"/>
            </a:endParaRPr>
          </a:p>
          <a:p>
            <a:pPr lvl="1" marL="743040" indent="-285840" algn="just" defTabSz="914400">
              <a:lnSpc>
                <a:spcPct val="150000"/>
              </a:lnSpc>
              <a:spcBef>
                <a:spcPts val="499"/>
              </a:spcBef>
              <a:buClr>
                <a:srgbClr val="7aa6b4"/>
              </a:buClr>
              <a:buSzPct val="75000"/>
              <a:buFont typeface="Symbol" charset="2"/>
              <a:buChar char=""/>
              <a:tabLst>
                <a:tab algn="l" pos="457200"/>
              </a:tabLst>
            </a:pPr>
            <a:r>
              <a:rPr b="0" lang="id-ID" sz="1200" strike="noStrike" u="none">
                <a:solidFill>
                  <a:schemeClr val="dk2"/>
                </a:solidFill>
                <a:uFillTx/>
                <a:latin typeface="Aptos"/>
                <a:ea typeface="Calibri"/>
              </a:rPr>
              <a:t>Alat mampu membaca, meniru, dan mengirim sinyal RF pada frekuensi yang umum digunakan (315MHz, 433MHz, 868MHz).</a:t>
            </a:r>
            <a:endParaRPr b="0" lang="en-US" sz="1200" strike="noStrike" u="none">
              <a:solidFill>
                <a:schemeClr val="dk2"/>
              </a:solidFill>
              <a:uFillTx/>
              <a:latin typeface="Grandview"/>
            </a:endParaRPr>
          </a:p>
          <a:p>
            <a:pPr lvl="1" marL="743040" indent="-285840" algn="just" defTabSz="914400">
              <a:lnSpc>
                <a:spcPct val="150000"/>
              </a:lnSpc>
              <a:spcBef>
                <a:spcPts val="499"/>
              </a:spcBef>
              <a:buClr>
                <a:srgbClr val="7aa6b4"/>
              </a:buClr>
              <a:buSzPct val="75000"/>
              <a:buFont typeface="Symbol" charset="2"/>
              <a:buChar char=""/>
              <a:tabLst>
                <a:tab algn="l" pos="457200"/>
              </a:tabLst>
            </a:pPr>
            <a:r>
              <a:rPr b="0" lang="id-ID" sz="1200" strike="noStrike" u="none">
                <a:solidFill>
                  <a:schemeClr val="dk2"/>
                </a:solidFill>
                <a:uFillTx/>
                <a:latin typeface="Aptos"/>
                <a:ea typeface="Calibri"/>
              </a:rPr>
              <a:t>Alat berhasil membaca dan meniru kartu RFID/NFC pada frekuensi 125kHz dan 13.56MHz.</a:t>
            </a:r>
            <a:endParaRPr b="0" lang="en-US" sz="1200" strike="noStrike" u="none">
              <a:solidFill>
                <a:schemeClr val="dk2"/>
              </a:solidFill>
              <a:uFillTx/>
              <a:latin typeface="Grandview"/>
            </a:endParaRPr>
          </a:p>
          <a:p>
            <a:pPr lvl="1" marL="743040" indent="-285840" algn="just" defTabSz="914400">
              <a:lnSpc>
                <a:spcPct val="150000"/>
              </a:lnSpc>
              <a:spcBef>
                <a:spcPts val="499"/>
              </a:spcBef>
              <a:buClr>
                <a:srgbClr val="7aa6b4"/>
              </a:buClr>
              <a:buSzPct val="75000"/>
              <a:buFont typeface="Symbol" charset="2"/>
              <a:buChar char=""/>
              <a:tabLst>
                <a:tab algn="l" pos="457200"/>
              </a:tabLst>
            </a:pPr>
            <a:r>
              <a:rPr b="0" lang="id-ID" sz="1200" strike="noStrike" u="none">
                <a:solidFill>
                  <a:schemeClr val="dk2"/>
                </a:solidFill>
                <a:uFillTx/>
                <a:latin typeface="Aptos"/>
                <a:ea typeface="Calibri"/>
              </a:rPr>
              <a:t>Alat mampu mengirim dan menerima sinyal infrared (IR) untuk pengendalian perangkat berbasis IR.</a:t>
            </a:r>
            <a:endParaRPr b="0" lang="en-US" sz="1200" strike="noStrike" u="none">
              <a:solidFill>
                <a:schemeClr val="dk2"/>
              </a:solidFill>
              <a:uFillTx/>
              <a:latin typeface="Grandview"/>
            </a:endParaRPr>
          </a:p>
          <a:p>
            <a:pPr lvl="1" marL="743040" indent="-285840" algn="just" defTabSz="914400">
              <a:lnSpc>
                <a:spcPct val="150000"/>
              </a:lnSpc>
              <a:spcBef>
                <a:spcPts val="499"/>
              </a:spcBef>
              <a:buClr>
                <a:srgbClr val="7aa6b4"/>
              </a:buClr>
              <a:buSzPct val="75000"/>
              <a:buFont typeface="Symbol" charset="2"/>
              <a:buChar char=""/>
              <a:tabLst>
                <a:tab algn="l" pos="457200"/>
              </a:tabLst>
            </a:pPr>
            <a:r>
              <a:rPr b="0" lang="id-ID" sz="1200" strike="noStrike" u="none">
                <a:solidFill>
                  <a:schemeClr val="dk2"/>
                </a:solidFill>
                <a:uFillTx/>
                <a:latin typeface="Aptos"/>
                <a:ea typeface="Calibri"/>
              </a:rPr>
              <a:t>Alat berhasil berinteraksi dengan perangkat IoT melalui protokol Wi-Fi atau Bluetooth.</a:t>
            </a:r>
            <a:endParaRPr b="0" lang="en-US" sz="1200" strike="noStrike" u="none">
              <a:solidFill>
                <a:schemeClr val="dk2"/>
              </a:solidFill>
              <a:uFillTx/>
              <a:latin typeface="Grandview"/>
            </a:endParaRPr>
          </a:p>
          <a:p>
            <a:pPr lvl="1" marL="743040" indent="-285840" algn="just" defTabSz="914400">
              <a:lnSpc>
                <a:spcPct val="150000"/>
              </a:lnSpc>
              <a:spcBef>
                <a:spcPts val="499"/>
              </a:spcBef>
              <a:buClr>
                <a:srgbClr val="7aa6b4"/>
              </a:buClr>
              <a:buSzPct val="75000"/>
              <a:buFont typeface="Symbol" charset="2"/>
              <a:buChar char=""/>
              <a:tabLst>
                <a:tab algn="l" pos="457200"/>
              </a:tabLst>
            </a:pPr>
            <a:r>
              <a:rPr b="0" lang="id-ID" sz="1200" strike="noStrike" u="none">
                <a:solidFill>
                  <a:schemeClr val="dk2"/>
                </a:solidFill>
                <a:uFillTx/>
                <a:latin typeface="Aptos"/>
                <a:ea typeface="Calibri"/>
              </a:rPr>
              <a:t>Semua fungsi dasar dari alat beroperasi sesuai dengan desain dan tujuan proyek.</a:t>
            </a:r>
            <a:endParaRPr b="0" lang="en-US" sz="1200" strike="noStrike" u="none">
              <a:solidFill>
                <a:schemeClr val="dk2"/>
              </a:solidFill>
              <a:uFillTx/>
              <a:latin typeface="Grandview"/>
            </a:endParaRPr>
          </a:p>
          <a:p>
            <a:pPr indent="0" defTabSz="914400">
              <a:lnSpc>
                <a:spcPct val="110000"/>
              </a:lnSpc>
              <a:spcBef>
                <a:spcPts val="1001"/>
              </a:spcBef>
              <a:buNone/>
              <a:tabLst>
                <a:tab algn="l" pos="0"/>
              </a:tabLst>
            </a:pPr>
            <a:endParaRPr b="0" lang="en-US" sz="2000" strike="noStrike" u="none">
              <a:solidFill>
                <a:schemeClr val="dk2"/>
              </a:solidFill>
              <a:uFillTx/>
              <a:latin typeface="Grandview"/>
            </a:endParaRPr>
          </a:p>
        </p:txBody>
      </p:sp>
      <p:sp>
        <p:nvSpPr>
          <p:cNvPr id="811" name="PlaceHolder 3"/>
          <p:cNvSpPr>
            <a:spLocks noGrp="1"/>
          </p:cNvSpPr>
          <p:nvPr>
            <p:ph/>
          </p:nvPr>
        </p:nvSpPr>
        <p:spPr>
          <a:xfrm>
            <a:off x="5934960" y="2345760"/>
            <a:ext cx="5068080" cy="3273840"/>
          </a:xfrm>
          <a:prstGeom prst="rect">
            <a:avLst/>
          </a:prstGeom>
          <a:noFill/>
          <a:ln w="0">
            <a:noFill/>
          </a:ln>
        </p:spPr>
        <p:txBody>
          <a:bodyPr lIns="91440" rIns="91440" tIns="45720" bIns="45720" anchor="t">
            <a:normAutofit/>
          </a:bodyPr>
          <a:p>
            <a:pPr marL="343080" indent="-343080" defTabSz="914400">
              <a:lnSpc>
                <a:spcPct val="150000"/>
              </a:lnSpc>
              <a:spcBef>
                <a:spcPts val="1001"/>
              </a:spcBef>
              <a:buClr>
                <a:srgbClr val="7aa6b4"/>
              </a:buClr>
              <a:buSzPct val="75000"/>
              <a:buFont typeface="Grandview"/>
              <a:buAutoNum type="arabicPeriod" startAt="2"/>
              <a:tabLst>
                <a:tab algn="l" pos="457200"/>
              </a:tabLst>
            </a:pPr>
            <a:r>
              <a:rPr b="1" lang="id-ID" sz="1200" strike="noStrike" u="none">
                <a:solidFill>
                  <a:schemeClr val="dk2"/>
                </a:solidFill>
                <a:uFillTx/>
                <a:latin typeface="Aptos"/>
                <a:ea typeface="Calibri"/>
              </a:rPr>
              <a:t>Kepatuhan terhadap TKDN (Tingkat Kandungan Dalam Negeri)</a:t>
            </a:r>
            <a:r>
              <a:rPr b="0" lang="id-ID" sz="1200" strike="noStrike" u="none">
                <a:solidFill>
                  <a:schemeClr val="dk2"/>
                </a:solidFill>
                <a:uFillTx/>
                <a:latin typeface="Aptos"/>
                <a:ea typeface="Calibri"/>
              </a:rPr>
              <a:t>:</a:t>
            </a:r>
            <a:endParaRPr b="0" lang="en-US" sz="1200" strike="noStrike" u="none">
              <a:solidFill>
                <a:schemeClr val="dk2"/>
              </a:solidFill>
              <a:uFillTx/>
              <a:latin typeface="Grandview"/>
            </a:endParaRPr>
          </a:p>
          <a:p>
            <a:pPr lvl="1" marL="743040" indent="-285840" defTabSz="914400">
              <a:lnSpc>
                <a:spcPct val="150000"/>
              </a:lnSpc>
              <a:spcBef>
                <a:spcPts val="499"/>
              </a:spcBef>
              <a:buClr>
                <a:srgbClr val="7aa6b4"/>
              </a:buClr>
              <a:buSzPct val="75000"/>
              <a:buFont typeface="Symbol" charset="2"/>
              <a:buChar char=""/>
              <a:tabLst>
                <a:tab algn="l" pos="457200"/>
              </a:tabLst>
            </a:pPr>
            <a:r>
              <a:rPr b="0" lang="id-ID" sz="1200" strike="noStrike" u="none">
                <a:solidFill>
                  <a:schemeClr val="dk2"/>
                </a:solidFill>
                <a:uFillTx/>
                <a:latin typeface="Aptos"/>
                <a:ea typeface="Calibri"/>
              </a:rPr>
              <a:t>Minimal 40% komponen alat diproduksi di dalam negeri, sesuai dengan peraturan TKDN.</a:t>
            </a:r>
            <a:endParaRPr b="0" lang="en-US" sz="1200" strike="noStrike" u="none">
              <a:solidFill>
                <a:schemeClr val="dk2"/>
              </a:solidFill>
              <a:uFillTx/>
              <a:latin typeface="Grandview"/>
            </a:endParaRPr>
          </a:p>
          <a:p>
            <a:pPr lvl="1" marL="743040" indent="-285840" defTabSz="914400">
              <a:lnSpc>
                <a:spcPct val="150000"/>
              </a:lnSpc>
              <a:spcBef>
                <a:spcPts val="499"/>
              </a:spcBef>
              <a:buClr>
                <a:srgbClr val="7aa6b4"/>
              </a:buClr>
              <a:buSzPct val="75000"/>
              <a:buFont typeface="Symbol" charset="2"/>
              <a:buChar char=""/>
              <a:tabLst>
                <a:tab algn="l" pos="457200"/>
              </a:tabLst>
            </a:pPr>
            <a:r>
              <a:rPr b="0" lang="id-ID" sz="1200" strike="noStrike" u="none">
                <a:solidFill>
                  <a:schemeClr val="dk2"/>
                </a:solidFill>
                <a:uFillTx/>
                <a:latin typeface="Aptos"/>
                <a:ea typeface="Calibri"/>
              </a:rPr>
              <a:t>Penggunaan casing, bahan mekanik, dan komponen lokal, serta tenaga ahli dalam negeri untuk perancangan dan produksi.</a:t>
            </a:r>
            <a:endParaRPr b="0" lang="en-US" sz="1200" strike="noStrike" u="none">
              <a:solidFill>
                <a:schemeClr val="dk2"/>
              </a:solidFill>
              <a:uFillTx/>
              <a:latin typeface="Grandview"/>
            </a:endParaRPr>
          </a:p>
          <a:p>
            <a:pPr lvl="1" marL="743040" indent="-285840" defTabSz="914400">
              <a:lnSpc>
                <a:spcPct val="150000"/>
              </a:lnSpc>
              <a:spcBef>
                <a:spcPts val="499"/>
              </a:spcBef>
              <a:spcAft>
                <a:spcPts val="1001"/>
              </a:spcAft>
              <a:buClr>
                <a:srgbClr val="7aa6b4"/>
              </a:buClr>
              <a:buSzPct val="75000"/>
              <a:buFont typeface="Symbol" charset="2"/>
              <a:buChar char=""/>
              <a:tabLst>
                <a:tab algn="l" pos="457200"/>
              </a:tabLst>
            </a:pPr>
            <a:r>
              <a:rPr b="0" lang="id-ID" sz="1200" strike="noStrike" u="none">
                <a:solidFill>
                  <a:schemeClr val="dk2"/>
                </a:solidFill>
                <a:uFillTx/>
                <a:latin typeface="Aptos"/>
                <a:ea typeface="Calibri"/>
              </a:rPr>
              <a:t>Laporan evaluasi TKDN disusun dan menunjukkan bahwa alat memenuhi standar TKDN yang berlaku.</a:t>
            </a:r>
            <a:endParaRPr b="0" lang="en-US" sz="1200" strike="noStrike" u="none">
              <a:solidFill>
                <a:schemeClr val="dk2"/>
              </a:solidFill>
              <a:uFillTx/>
              <a:latin typeface="Grandview"/>
            </a:endParaRPr>
          </a:p>
          <a:p>
            <a:pPr indent="0" defTabSz="914400">
              <a:lnSpc>
                <a:spcPct val="110000"/>
              </a:lnSpc>
              <a:spcBef>
                <a:spcPts val="1001"/>
              </a:spcBef>
              <a:buNone/>
              <a:tabLst>
                <a:tab algn="l" pos="457200"/>
              </a:tabLst>
            </a:pPr>
            <a:endParaRPr b="0" lang="en-US" sz="2000" strike="noStrike" u="none">
              <a:solidFill>
                <a:schemeClr val="dk2"/>
              </a:solidFill>
              <a:uFillTx/>
              <a:latin typeface="Grandview"/>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12" name="PlaceHolder 1"/>
          <p:cNvSpPr>
            <a:spLocks noGrp="1"/>
          </p:cNvSpPr>
          <p:nvPr>
            <p:ph type="title"/>
          </p:nvPr>
        </p:nvSpPr>
        <p:spPr>
          <a:xfrm>
            <a:off x="691200" y="722880"/>
            <a:ext cx="10312200" cy="1354320"/>
          </a:xfrm>
          <a:prstGeom prst="rect">
            <a:avLst/>
          </a:prstGeom>
          <a:noFill/>
          <a:ln w="0">
            <a:noFill/>
          </a:ln>
        </p:spPr>
        <p:txBody>
          <a:bodyPr lIns="91440" rIns="91440" tIns="45720" bIns="45720" anchor="b">
            <a:noAutofit/>
          </a:bodyPr>
          <a:p>
            <a:pPr indent="0" defTabSz="914400">
              <a:lnSpc>
                <a:spcPct val="100000"/>
              </a:lnSpc>
              <a:buNone/>
            </a:pPr>
            <a:r>
              <a:rPr b="0" lang="en-US" sz="4400" strike="noStrike" u="none">
                <a:solidFill>
                  <a:schemeClr val="dk2"/>
                </a:solidFill>
                <a:uFillTx/>
                <a:latin typeface="Grandview"/>
              </a:rPr>
              <a:t>Indikator Keberhasilan (cont’d)</a:t>
            </a:r>
            <a:endParaRPr b="0" lang="en-US" sz="4400" strike="noStrike" u="none">
              <a:solidFill>
                <a:schemeClr val="dk1"/>
              </a:solidFill>
              <a:uFillTx/>
              <a:latin typeface="Grandview"/>
            </a:endParaRPr>
          </a:p>
        </p:txBody>
      </p:sp>
      <p:sp>
        <p:nvSpPr>
          <p:cNvPr id="813" name="PlaceHolder 2"/>
          <p:cNvSpPr>
            <a:spLocks noGrp="1"/>
          </p:cNvSpPr>
          <p:nvPr>
            <p:ph/>
          </p:nvPr>
        </p:nvSpPr>
        <p:spPr>
          <a:xfrm>
            <a:off x="691200" y="2345760"/>
            <a:ext cx="5009400" cy="3273840"/>
          </a:xfrm>
          <a:prstGeom prst="rect">
            <a:avLst/>
          </a:prstGeom>
          <a:noFill/>
          <a:ln w="0">
            <a:noFill/>
          </a:ln>
        </p:spPr>
        <p:txBody>
          <a:bodyPr lIns="91440" rIns="91440" tIns="45720" bIns="45720" anchor="t">
            <a:noAutofit/>
          </a:bodyPr>
          <a:p>
            <a:pPr marL="343080" indent="-343080" defTabSz="914400">
              <a:lnSpc>
                <a:spcPct val="150000"/>
              </a:lnSpc>
              <a:spcBef>
                <a:spcPts val="1001"/>
              </a:spcBef>
              <a:buClr>
                <a:srgbClr val="7aa6b4"/>
              </a:buClr>
              <a:buSzPct val="75000"/>
              <a:buFont typeface="Grandview"/>
              <a:buAutoNum type="arabicPeriod" startAt="3"/>
              <a:tabLst>
                <a:tab algn="l" pos="457200"/>
              </a:tabLst>
            </a:pPr>
            <a:r>
              <a:rPr b="1" lang="id-ID" sz="1200" strike="noStrike" u="none">
                <a:solidFill>
                  <a:schemeClr val="dk2"/>
                </a:solidFill>
                <a:uFillTx/>
                <a:latin typeface="Aptos"/>
                <a:ea typeface="Calibri"/>
              </a:rPr>
              <a:t>Keberhasilan Pengujian Sinyal dan Keamanan</a:t>
            </a:r>
            <a:r>
              <a:rPr b="0" lang="id-ID" sz="1200" strike="noStrike" u="none">
                <a:solidFill>
                  <a:schemeClr val="dk2"/>
                </a:solidFill>
                <a:uFillTx/>
                <a:latin typeface="Aptos"/>
                <a:ea typeface="Calibri"/>
              </a:rPr>
              <a:t>:</a:t>
            </a:r>
            <a:endParaRPr b="0" lang="en-US" sz="1200" strike="noStrike" u="none">
              <a:solidFill>
                <a:schemeClr val="dk2"/>
              </a:solidFill>
              <a:uFillTx/>
              <a:latin typeface="Grandview"/>
            </a:endParaRPr>
          </a:p>
          <a:p>
            <a:pPr lvl="1" marL="743040" indent="-285840" defTabSz="914400">
              <a:lnSpc>
                <a:spcPct val="150000"/>
              </a:lnSpc>
              <a:spcBef>
                <a:spcPts val="499"/>
              </a:spcBef>
              <a:buClr>
                <a:srgbClr val="7aa6b4"/>
              </a:buClr>
              <a:buSzPct val="75000"/>
              <a:buFont typeface="Symbol" charset="2"/>
              <a:buChar char=""/>
              <a:tabLst>
                <a:tab algn="l" pos="457200"/>
              </a:tabLst>
            </a:pPr>
            <a:r>
              <a:rPr b="0" lang="id-ID" sz="1200" strike="noStrike" u="none">
                <a:solidFill>
                  <a:schemeClr val="dk2"/>
                </a:solidFill>
                <a:uFillTx/>
                <a:latin typeface="Aptos"/>
                <a:ea typeface="Calibri"/>
              </a:rPr>
              <a:t>Alat berhasil digunakan untuk menguji dan meniru sinyal RF pada skenario uji lapangan.</a:t>
            </a:r>
            <a:endParaRPr b="0" lang="en-US" sz="1200" strike="noStrike" u="none">
              <a:solidFill>
                <a:schemeClr val="dk2"/>
              </a:solidFill>
              <a:uFillTx/>
              <a:latin typeface="Grandview"/>
            </a:endParaRPr>
          </a:p>
          <a:p>
            <a:pPr lvl="1" marL="743040" indent="-285840" defTabSz="914400">
              <a:lnSpc>
                <a:spcPct val="150000"/>
              </a:lnSpc>
              <a:spcBef>
                <a:spcPts val="499"/>
              </a:spcBef>
              <a:buClr>
                <a:srgbClr val="7aa6b4"/>
              </a:buClr>
              <a:buSzPct val="75000"/>
              <a:buFont typeface="Symbol" charset="2"/>
              <a:buChar char=""/>
              <a:tabLst>
                <a:tab algn="l" pos="457200"/>
              </a:tabLst>
            </a:pPr>
            <a:r>
              <a:rPr b="0" lang="id-ID" sz="1200" strike="noStrike" u="none">
                <a:solidFill>
                  <a:schemeClr val="dk2"/>
                </a:solidFill>
                <a:uFillTx/>
                <a:latin typeface="Aptos"/>
                <a:ea typeface="Calibri"/>
              </a:rPr>
              <a:t>Pengujian keamanan sederhana seperti analisis jaringan Wi-Fi dan manipulasi perangkat IoT dilakukan secara akurat.</a:t>
            </a:r>
            <a:endParaRPr b="0" lang="en-US" sz="1200" strike="noStrike" u="none">
              <a:solidFill>
                <a:schemeClr val="dk2"/>
              </a:solidFill>
              <a:uFillTx/>
              <a:latin typeface="Grandview"/>
            </a:endParaRPr>
          </a:p>
          <a:p>
            <a:pPr lvl="1" marL="743040" indent="-285840" defTabSz="914400">
              <a:lnSpc>
                <a:spcPct val="150000"/>
              </a:lnSpc>
              <a:spcBef>
                <a:spcPts val="499"/>
              </a:spcBef>
              <a:spcAft>
                <a:spcPts val="1001"/>
              </a:spcAft>
              <a:buClr>
                <a:srgbClr val="7aa6b4"/>
              </a:buClr>
              <a:buSzPct val="75000"/>
              <a:buFont typeface="Symbol" charset="2"/>
              <a:buChar char=""/>
              <a:tabLst>
                <a:tab algn="l" pos="457200"/>
              </a:tabLst>
            </a:pPr>
            <a:r>
              <a:rPr b="0" lang="id-ID" sz="1200" strike="noStrike" u="none">
                <a:solidFill>
                  <a:schemeClr val="dk2"/>
                </a:solidFill>
                <a:uFillTx/>
                <a:latin typeface="Aptos"/>
                <a:ea typeface="Calibri"/>
              </a:rPr>
              <a:t>Pengujian sinyal RFID/NFC berhasil, termasuk pembacaan dan peniruan kartu pada berbagai jenis kartu yang umum digunakan.</a:t>
            </a:r>
            <a:endParaRPr b="0" lang="en-US" sz="1200" strike="noStrike" u="none">
              <a:solidFill>
                <a:schemeClr val="dk2"/>
              </a:solidFill>
              <a:uFillTx/>
              <a:latin typeface="Grandview"/>
            </a:endParaRPr>
          </a:p>
          <a:p>
            <a:pPr indent="0" defTabSz="914400">
              <a:lnSpc>
                <a:spcPct val="110000"/>
              </a:lnSpc>
              <a:spcBef>
                <a:spcPts val="1001"/>
              </a:spcBef>
              <a:buNone/>
              <a:tabLst>
                <a:tab algn="l" pos="457200"/>
              </a:tabLst>
            </a:pPr>
            <a:endParaRPr b="0" lang="en-US" sz="2000" strike="noStrike" u="none">
              <a:solidFill>
                <a:schemeClr val="dk2"/>
              </a:solidFill>
              <a:uFillTx/>
              <a:latin typeface="Grandview"/>
            </a:endParaRPr>
          </a:p>
        </p:txBody>
      </p:sp>
      <p:sp>
        <p:nvSpPr>
          <p:cNvPr id="814" name="PlaceHolder 3"/>
          <p:cNvSpPr>
            <a:spLocks noGrp="1"/>
          </p:cNvSpPr>
          <p:nvPr>
            <p:ph/>
          </p:nvPr>
        </p:nvSpPr>
        <p:spPr>
          <a:xfrm>
            <a:off x="5934960" y="2345760"/>
            <a:ext cx="5068080" cy="3273840"/>
          </a:xfrm>
          <a:prstGeom prst="rect">
            <a:avLst/>
          </a:prstGeom>
          <a:noFill/>
          <a:ln w="0">
            <a:noFill/>
          </a:ln>
        </p:spPr>
        <p:txBody>
          <a:bodyPr lIns="91440" rIns="91440" tIns="45720" bIns="45720" anchor="t">
            <a:noAutofit/>
          </a:bodyPr>
          <a:p>
            <a:pPr marL="343080" indent="-343080" defTabSz="914400">
              <a:lnSpc>
                <a:spcPct val="150000"/>
              </a:lnSpc>
              <a:spcBef>
                <a:spcPts val="1001"/>
              </a:spcBef>
              <a:buClr>
                <a:srgbClr val="7aa6b4"/>
              </a:buClr>
              <a:buSzPct val="75000"/>
              <a:buFont typeface="Grandview"/>
              <a:buAutoNum type="arabicPeriod" startAt="4"/>
              <a:tabLst>
                <a:tab algn="l" pos="457200"/>
              </a:tabLst>
            </a:pPr>
            <a:r>
              <a:rPr b="1" lang="id-ID" sz="1200" strike="noStrike" u="none">
                <a:solidFill>
                  <a:schemeClr val="dk2"/>
                </a:solidFill>
                <a:uFillTx/>
                <a:latin typeface="Aptos"/>
                <a:ea typeface="Calibri"/>
              </a:rPr>
              <a:t>Stabilitas dan Reliabilitas Sistem</a:t>
            </a:r>
            <a:r>
              <a:rPr b="0" lang="id-ID" sz="1200" strike="noStrike" u="none">
                <a:solidFill>
                  <a:schemeClr val="dk2"/>
                </a:solidFill>
                <a:uFillTx/>
                <a:latin typeface="Aptos"/>
                <a:ea typeface="Calibri"/>
              </a:rPr>
              <a:t>:</a:t>
            </a:r>
            <a:endParaRPr b="0" lang="en-US" sz="1200" strike="noStrike" u="none">
              <a:solidFill>
                <a:schemeClr val="dk2"/>
              </a:solidFill>
              <a:uFillTx/>
              <a:latin typeface="Grandview"/>
            </a:endParaRPr>
          </a:p>
          <a:p>
            <a:pPr lvl="1" marL="743040" indent="-285840" defTabSz="914400">
              <a:lnSpc>
                <a:spcPct val="150000"/>
              </a:lnSpc>
              <a:spcBef>
                <a:spcPts val="499"/>
              </a:spcBef>
              <a:buClr>
                <a:srgbClr val="7aa6b4"/>
              </a:buClr>
              <a:buSzPct val="75000"/>
              <a:buFont typeface="Symbol" charset="2"/>
              <a:buChar char=""/>
              <a:tabLst>
                <a:tab algn="l" pos="457200"/>
              </a:tabLst>
            </a:pPr>
            <a:r>
              <a:rPr b="0" lang="id-ID" sz="1200" strike="noStrike" u="none">
                <a:solidFill>
                  <a:schemeClr val="dk2"/>
                </a:solidFill>
                <a:uFillTx/>
                <a:latin typeface="Aptos"/>
                <a:ea typeface="Calibri"/>
              </a:rPr>
              <a:t>Perangkat keras dan perangkat lunak berfungsi stabil selama pengujian jangka panjang tanpa gangguan.</a:t>
            </a:r>
            <a:endParaRPr b="0" lang="en-US" sz="1200" strike="noStrike" u="none">
              <a:solidFill>
                <a:schemeClr val="dk2"/>
              </a:solidFill>
              <a:uFillTx/>
              <a:latin typeface="Grandview"/>
            </a:endParaRPr>
          </a:p>
          <a:p>
            <a:pPr lvl="1" marL="743040" indent="-285840" defTabSz="914400">
              <a:lnSpc>
                <a:spcPct val="150000"/>
              </a:lnSpc>
              <a:spcBef>
                <a:spcPts val="499"/>
              </a:spcBef>
              <a:spcAft>
                <a:spcPts val="1001"/>
              </a:spcAft>
              <a:buClr>
                <a:srgbClr val="7aa6b4"/>
              </a:buClr>
              <a:buSzPct val="75000"/>
              <a:buFont typeface="Symbol" charset="2"/>
              <a:buChar char=""/>
              <a:tabLst>
                <a:tab algn="l" pos="457200"/>
              </a:tabLst>
            </a:pPr>
            <a:r>
              <a:rPr b="0" lang="id-ID" sz="1200" strike="noStrike" u="none">
                <a:solidFill>
                  <a:schemeClr val="dk2"/>
                </a:solidFill>
                <a:uFillTx/>
                <a:latin typeface="Aptos"/>
                <a:ea typeface="Calibri"/>
              </a:rPr>
              <a:t>Tidak terdapat kesalahan besar atau crash pada firmware selama penggunaan normal.</a:t>
            </a:r>
            <a:endParaRPr b="0" lang="en-US" sz="1200" strike="noStrike" u="none">
              <a:solidFill>
                <a:schemeClr val="dk2"/>
              </a:solidFill>
              <a:uFillTx/>
              <a:latin typeface="Grandview"/>
            </a:endParaRPr>
          </a:p>
          <a:p>
            <a:pPr indent="0" defTabSz="914400">
              <a:lnSpc>
                <a:spcPct val="110000"/>
              </a:lnSpc>
              <a:spcBef>
                <a:spcPts val="1001"/>
              </a:spcBef>
              <a:buNone/>
              <a:tabLst>
                <a:tab algn="l" pos="457200"/>
              </a:tabLst>
            </a:pPr>
            <a:endParaRPr b="0" lang="en-US" sz="2000" strike="noStrike" u="none">
              <a:solidFill>
                <a:schemeClr val="dk2"/>
              </a:solidFill>
              <a:uFillTx/>
              <a:latin typeface="Grandview"/>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15" name="PlaceHolder 1"/>
          <p:cNvSpPr>
            <a:spLocks noGrp="1"/>
          </p:cNvSpPr>
          <p:nvPr>
            <p:ph type="title"/>
          </p:nvPr>
        </p:nvSpPr>
        <p:spPr>
          <a:xfrm>
            <a:off x="691200" y="722880"/>
            <a:ext cx="10312200" cy="1354320"/>
          </a:xfrm>
          <a:prstGeom prst="rect">
            <a:avLst/>
          </a:prstGeom>
          <a:noFill/>
          <a:ln w="0">
            <a:noFill/>
          </a:ln>
        </p:spPr>
        <p:txBody>
          <a:bodyPr lIns="91440" rIns="91440" tIns="45720" bIns="45720" anchor="b">
            <a:noAutofit/>
          </a:bodyPr>
          <a:p>
            <a:pPr indent="0" defTabSz="914400">
              <a:lnSpc>
                <a:spcPct val="100000"/>
              </a:lnSpc>
              <a:buNone/>
            </a:pPr>
            <a:r>
              <a:rPr b="0" lang="en-US" sz="4400" strike="noStrike" u="none">
                <a:solidFill>
                  <a:schemeClr val="dk2"/>
                </a:solidFill>
                <a:uFillTx/>
                <a:latin typeface="Grandview"/>
              </a:rPr>
              <a:t>Indikator Keberhasilan (cont’d)</a:t>
            </a:r>
            <a:endParaRPr b="0" lang="en-US" sz="4400" strike="noStrike" u="none">
              <a:solidFill>
                <a:schemeClr val="dk1"/>
              </a:solidFill>
              <a:uFillTx/>
              <a:latin typeface="Grandview"/>
            </a:endParaRPr>
          </a:p>
        </p:txBody>
      </p:sp>
      <p:sp>
        <p:nvSpPr>
          <p:cNvPr id="816" name="PlaceHolder 2"/>
          <p:cNvSpPr>
            <a:spLocks noGrp="1"/>
          </p:cNvSpPr>
          <p:nvPr>
            <p:ph/>
          </p:nvPr>
        </p:nvSpPr>
        <p:spPr>
          <a:xfrm>
            <a:off x="691200" y="2345760"/>
            <a:ext cx="5009400" cy="3273840"/>
          </a:xfrm>
          <a:prstGeom prst="rect">
            <a:avLst/>
          </a:prstGeom>
          <a:noFill/>
          <a:ln w="0">
            <a:noFill/>
          </a:ln>
        </p:spPr>
        <p:txBody>
          <a:bodyPr lIns="91440" rIns="91440" tIns="45720" bIns="45720" anchor="t">
            <a:noAutofit/>
          </a:bodyPr>
          <a:p>
            <a:pPr marL="343080" indent="-343080" defTabSz="914400">
              <a:lnSpc>
                <a:spcPct val="150000"/>
              </a:lnSpc>
              <a:spcBef>
                <a:spcPts val="1001"/>
              </a:spcBef>
              <a:buClr>
                <a:srgbClr val="7aa6b4"/>
              </a:buClr>
              <a:buSzPct val="75000"/>
              <a:buFont typeface="Grandview"/>
              <a:buAutoNum type="arabicPeriod" startAt="5"/>
              <a:tabLst>
                <a:tab algn="l" pos="457200"/>
              </a:tabLst>
            </a:pPr>
            <a:r>
              <a:rPr b="1" lang="id-ID" sz="1200" strike="noStrike" u="none">
                <a:solidFill>
                  <a:schemeClr val="dk2"/>
                </a:solidFill>
                <a:uFillTx/>
                <a:latin typeface="Aptos"/>
                <a:ea typeface="Calibri"/>
              </a:rPr>
              <a:t>Kualitas Antarmuka Pengguna (UI/UX)</a:t>
            </a:r>
            <a:r>
              <a:rPr b="0" lang="id-ID" sz="1200" strike="noStrike" u="none">
                <a:solidFill>
                  <a:schemeClr val="dk2"/>
                </a:solidFill>
                <a:uFillTx/>
                <a:latin typeface="Aptos"/>
                <a:ea typeface="Calibri"/>
              </a:rPr>
              <a:t>:</a:t>
            </a:r>
            <a:endParaRPr b="0" lang="en-US" sz="1200" strike="noStrike" u="none">
              <a:solidFill>
                <a:schemeClr val="dk2"/>
              </a:solidFill>
              <a:uFillTx/>
              <a:latin typeface="Grandview"/>
            </a:endParaRPr>
          </a:p>
          <a:p>
            <a:pPr lvl="1" marL="743040" indent="-285840" defTabSz="914400">
              <a:lnSpc>
                <a:spcPct val="150000"/>
              </a:lnSpc>
              <a:spcBef>
                <a:spcPts val="499"/>
              </a:spcBef>
              <a:buClr>
                <a:srgbClr val="7aa6b4"/>
              </a:buClr>
              <a:buSzPct val="75000"/>
              <a:buFont typeface="Symbol" charset="2"/>
              <a:buChar char=""/>
              <a:tabLst>
                <a:tab algn="l" pos="457200"/>
              </a:tabLst>
            </a:pPr>
            <a:r>
              <a:rPr b="0" lang="id-ID" sz="1200" strike="noStrike" u="none">
                <a:solidFill>
                  <a:schemeClr val="dk2"/>
                </a:solidFill>
                <a:uFillTx/>
                <a:latin typeface="Aptos"/>
                <a:ea typeface="Calibri"/>
              </a:rPr>
              <a:t>Alat memiliki antarmuka yang intuitif dan mudah digunakan, sesuai dengan desain yang diinginkan.</a:t>
            </a:r>
            <a:endParaRPr b="0" lang="en-US" sz="1200" strike="noStrike" u="none">
              <a:solidFill>
                <a:schemeClr val="dk2"/>
              </a:solidFill>
              <a:uFillTx/>
              <a:latin typeface="Grandview"/>
            </a:endParaRPr>
          </a:p>
          <a:p>
            <a:pPr lvl="1" marL="743040" indent="-285840" defTabSz="914400">
              <a:lnSpc>
                <a:spcPct val="150000"/>
              </a:lnSpc>
              <a:spcBef>
                <a:spcPts val="499"/>
              </a:spcBef>
              <a:buClr>
                <a:srgbClr val="7aa6b4"/>
              </a:buClr>
              <a:buSzPct val="75000"/>
              <a:buFont typeface="Symbol" charset="2"/>
              <a:buChar char=""/>
              <a:tabLst>
                <a:tab algn="l" pos="457200"/>
              </a:tabLst>
            </a:pPr>
            <a:r>
              <a:rPr b="0" lang="id-ID" sz="1200" strike="noStrike" u="none">
                <a:solidFill>
                  <a:schemeClr val="dk2"/>
                </a:solidFill>
                <a:uFillTx/>
                <a:latin typeface="Aptos"/>
                <a:ea typeface="Calibri"/>
              </a:rPr>
              <a:t>Pengguna dapat mengakses fungsi utama alat dengan navigasi yang sederhana.</a:t>
            </a:r>
            <a:endParaRPr b="0" lang="en-US" sz="1200" strike="noStrike" u="none">
              <a:solidFill>
                <a:schemeClr val="dk2"/>
              </a:solidFill>
              <a:uFillTx/>
              <a:latin typeface="Grandview"/>
            </a:endParaRPr>
          </a:p>
          <a:p>
            <a:pPr lvl="1" marL="743040" indent="-285840" defTabSz="914400">
              <a:lnSpc>
                <a:spcPct val="150000"/>
              </a:lnSpc>
              <a:spcBef>
                <a:spcPts val="499"/>
              </a:spcBef>
              <a:spcAft>
                <a:spcPts val="1001"/>
              </a:spcAft>
              <a:buClr>
                <a:srgbClr val="7aa6b4"/>
              </a:buClr>
              <a:buSzPct val="75000"/>
              <a:buFont typeface="Symbol" charset="2"/>
              <a:buChar char=""/>
              <a:tabLst>
                <a:tab algn="l" pos="457200"/>
              </a:tabLst>
            </a:pPr>
            <a:r>
              <a:rPr b="0" lang="id-ID" sz="1200" strike="noStrike" u="none">
                <a:solidFill>
                  <a:schemeClr val="dk2"/>
                </a:solidFill>
                <a:uFillTx/>
                <a:latin typeface="Aptos"/>
                <a:ea typeface="Calibri"/>
              </a:rPr>
              <a:t>Layar dan tombol berfungsi dengan baik, memberikan pengalaman pengguna yang responsif dan efektif.</a:t>
            </a:r>
            <a:endParaRPr b="0" lang="en-US" sz="1200" strike="noStrike" u="none">
              <a:solidFill>
                <a:schemeClr val="dk2"/>
              </a:solidFill>
              <a:uFillTx/>
              <a:latin typeface="Grandview"/>
            </a:endParaRPr>
          </a:p>
          <a:p>
            <a:pPr indent="0" defTabSz="914400">
              <a:lnSpc>
                <a:spcPct val="110000"/>
              </a:lnSpc>
              <a:spcBef>
                <a:spcPts val="1001"/>
              </a:spcBef>
              <a:buNone/>
              <a:tabLst>
                <a:tab algn="l" pos="457200"/>
              </a:tabLst>
            </a:pPr>
            <a:endParaRPr b="0" lang="en-US" sz="1200" strike="noStrike" u="none">
              <a:solidFill>
                <a:schemeClr val="dk2"/>
              </a:solidFill>
              <a:uFillTx/>
              <a:latin typeface="Grandview"/>
            </a:endParaRPr>
          </a:p>
        </p:txBody>
      </p:sp>
      <p:sp>
        <p:nvSpPr>
          <p:cNvPr id="817" name="PlaceHolder 3"/>
          <p:cNvSpPr>
            <a:spLocks noGrp="1"/>
          </p:cNvSpPr>
          <p:nvPr>
            <p:ph/>
          </p:nvPr>
        </p:nvSpPr>
        <p:spPr>
          <a:xfrm>
            <a:off x="5934960" y="2345760"/>
            <a:ext cx="5068080" cy="3273840"/>
          </a:xfrm>
          <a:prstGeom prst="rect">
            <a:avLst/>
          </a:prstGeom>
          <a:noFill/>
          <a:ln w="0">
            <a:noFill/>
          </a:ln>
        </p:spPr>
        <p:txBody>
          <a:bodyPr lIns="91440" rIns="91440" tIns="45720" bIns="45720" anchor="t">
            <a:normAutofit/>
          </a:bodyPr>
          <a:p>
            <a:pPr marL="343080" indent="-343080" defTabSz="914400">
              <a:lnSpc>
                <a:spcPct val="150000"/>
              </a:lnSpc>
              <a:spcBef>
                <a:spcPts val="1001"/>
              </a:spcBef>
              <a:buClr>
                <a:srgbClr val="7aa6b4"/>
              </a:buClr>
              <a:buSzPct val="75000"/>
              <a:buFont typeface="Grandview"/>
              <a:buAutoNum type="arabicPeriod" startAt="6"/>
              <a:tabLst>
                <a:tab algn="l" pos="457200"/>
              </a:tabLst>
            </a:pPr>
            <a:r>
              <a:rPr b="1" lang="id-ID" sz="1200" strike="noStrike" u="none">
                <a:solidFill>
                  <a:schemeClr val="dk2"/>
                </a:solidFill>
                <a:uFillTx/>
                <a:latin typeface="Aptos"/>
                <a:ea typeface="Calibri"/>
              </a:rPr>
              <a:t>Biaya Produksi Terjangkau</a:t>
            </a:r>
            <a:r>
              <a:rPr b="0" lang="id-ID" sz="1200" strike="noStrike" u="none">
                <a:solidFill>
                  <a:schemeClr val="dk2"/>
                </a:solidFill>
                <a:uFillTx/>
                <a:latin typeface="Aptos"/>
                <a:ea typeface="Calibri"/>
              </a:rPr>
              <a:t>:</a:t>
            </a:r>
            <a:endParaRPr b="0" lang="en-US" sz="1200" strike="noStrike" u="none">
              <a:solidFill>
                <a:schemeClr val="dk2"/>
              </a:solidFill>
              <a:uFillTx/>
              <a:latin typeface="Grandview"/>
            </a:endParaRPr>
          </a:p>
          <a:p>
            <a:pPr lvl="1" marL="743040" indent="-285840" defTabSz="914400">
              <a:lnSpc>
                <a:spcPct val="150000"/>
              </a:lnSpc>
              <a:spcBef>
                <a:spcPts val="499"/>
              </a:spcBef>
              <a:buClr>
                <a:srgbClr val="7aa6b4"/>
              </a:buClr>
              <a:buSzPct val="75000"/>
              <a:buFont typeface="Symbol" charset="2"/>
              <a:buChar char=""/>
              <a:tabLst>
                <a:tab algn="l" pos="457200"/>
              </a:tabLst>
            </a:pPr>
            <a:r>
              <a:rPr b="0" lang="id-ID" sz="1200" strike="noStrike" u="none">
                <a:solidFill>
                  <a:schemeClr val="dk2"/>
                </a:solidFill>
                <a:uFillTx/>
                <a:latin typeface="Aptos"/>
                <a:ea typeface="Calibri"/>
              </a:rPr>
              <a:t>Biaya produksi alat secara keseluruhan lebih rendah dibandingkan alat serupa.</a:t>
            </a:r>
            <a:endParaRPr b="0" lang="en-US" sz="1200" strike="noStrike" u="none">
              <a:solidFill>
                <a:schemeClr val="dk2"/>
              </a:solidFill>
              <a:uFillTx/>
              <a:latin typeface="Grandview"/>
            </a:endParaRPr>
          </a:p>
          <a:p>
            <a:pPr lvl="1" marL="743040" indent="-285840" defTabSz="914400">
              <a:lnSpc>
                <a:spcPct val="150000"/>
              </a:lnSpc>
              <a:spcBef>
                <a:spcPts val="499"/>
              </a:spcBef>
              <a:buClr>
                <a:srgbClr val="7aa6b4"/>
              </a:buClr>
              <a:buSzPct val="75000"/>
              <a:buFont typeface="Symbol" charset="2"/>
              <a:buChar char=""/>
              <a:tabLst>
                <a:tab algn="l" pos="457200"/>
              </a:tabLst>
            </a:pPr>
            <a:r>
              <a:rPr b="0" lang="id-ID" sz="1200" strike="noStrike" u="none">
                <a:solidFill>
                  <a:schemeClr val="dk2"/>
                </a:solidFill>
                <a:uFillTx/>
                <a:latin typeface="Aptos"/>
                <a:ea typeface="Calibri"/>
              </a:rPr>
              <a:t>Hasil akhir alat tetap memenuhi standar kualitas meskipun biaya produksinya ditekan.</a:t>
            </a:r>
            <a:endParaRPr b="0" lang="en-US" sz="1200" strike="noStrike" u="none">
              <a:solidFill>
                <a:schemeClr val="dk2"/>
              </a:solidFill>
              <a:uFillTx/>
              <a:latin typeface="Grandview"/>
            </a:endParaRPr>
          </a:p>
          <a:p>
            <a:pPr indent="0" defTabSz="914400">
              <a:lnSpc>
                <a:spcPct val="110000"/>
              </a:lnSpc>
              <a:spcBef>
                <a:spcPts val="1001"/>
              </a:spcBef>
              <a:buNone/>
              <a:tabLst>
                <a:tab algn="l" pos="457200"/>
              </a:tabLst>
            </a:pPr>
            <a:endParaRPr b="0" lang="en-US" sz="2000" strike="noStrike" u="none">
              <a:solidFill>
                <a:schemeClr val="dk2"/>
              </a:solidFill>
              <a:uFillTx/>
              <a:latin typeface="Grandview"/>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18" name="PlaceHolder 1"/>
          <p:cNvSpPr>
            <a:spLocks noGrp="1"/>
          </p:cNvSpPr>
          <p:nvPr>
            <p:ph type="title"/>
          </p:nvPr>
        </p:nvSpPr>
        <p:spPr>
          <a:xfrm>
            <a:off x="691200" y="722880"/>
            <a:ext cx="10312200" cy="1354320"/>
          </a:xfrm>
          <a:prstGeom prst="rect">
            <a:avLst/>
          </a:prstGeom>
          <a:noFill/>
          <a:ln w="0">
            <a:noFill/>
          </a:ln>
        </p:spPr>
        <p:txBody>
          <a:bodyPr lIns="91440" rIns="91440" tIns="45720" bIns="45720" anchor="b">
            <a:noAutofit/>
          </a:bodyPr>
          <a:p>
            <a:pPr indent="0" defTabSz="914400">
              <a:lnSpc>
                <a:spcPct val="100000"/>
              </a:lnSpc>
              <a:buNone/>
            </a:pPr>
            <a:r>
              <a:rPr b="0" lang="en-US" sz="4400" strike="noStrike" u="none">
                <a:solidFill>
                  <a:schemeClr val="dk2"/>
                </a:solidFill>
                <a:uFillTx/>
                <a:latin typeface="Grandview"/>
              </a:rPr>
              <a:t>Indikator Keberhasilan (cont’d)</a:t>
            </a:r>
            <a:endParaRPr b="0" lang="en-US" sz="4400" strike="noStrike" u="none">
              <a:solidFill>
                <a:schemeClr val="dk1"/>
              </a:solidFill>
              <a:uFillTx/>
              <a:latin typeface="Grandview"/>
            </a:endParaRPr>
          </a:p>
        </p:txBody>
      </p:sp>
      <p:sp>
        <p:nvSpPr>
          <p:cNvPr id="819" name="PlaceHolder 2"/>
          <p:cNvSpPr>
            <a:spLocks noGrp="1"/>
          </p:cNvSpPr>
          <p:nvPr>
            <p:ph/>
          </p:nvPr>
        </p:nvSpPr>
        <p:spPr>
          <a:xfrm>
            <a:off x="691200" y="2345760"/>
            <a:ext cx="5009400" cy="3273840"/>
          </a:xfrm>
          <a:prstGeom prst="rect">
            <a:avLst/>
          </a:prstGeom>
          <a:noFill/>
          <a:ln w="0">
            <a:noFill/>
          </a:ln>
        </p:spPr>
        <p:txBody>
          <a:bodyPr lIns="91440" rIns="91440" tIns="45720" bIns="45720" anchor="t">
            <a:noAutofit/>
          </a:bodyPr>
          <a:p>
            <a:pPr marL="343080" indent="-343080" defTabSz="914400">
              <a:lnSpc>
                <a:spcPct val="150000"/>
              </a:lnSpc>
              <a:spcBef>
                <a:spcPts val="1001"/>
              </a:spcBef>
              <a:buClr>
                <a:srgbClr val="7aa6b4"/>
              </a:buClr>
              <a:buSzPct val="75000"/>
              <a:buFont typeface="Grandview"/>
              <a:buAutoNum type="arabicPeriod" startAt="7"/>
              <a:tabLst>
                <a:tab algn="l" pos="457200"/>
              </a:tabLst>
            </a:pPr>
            <a:r>
              <a:rPr b="1" lang="id-ID" sz="1200" strike="noStrike" u="none">
                <a:solidFill>
                  <a:schemeClr val="dk2"/>
                </a:solidFill>
                <a:uFillTx/>
                <a:latin typeface="Aptos"/>
                <a:ea typeface="Calibri"/>
              </a:rPr>
              <a:t>Kompatibilitas dengan Standar Keamanan</a:t>
            </a:r>
            <a:r>
              <a:rPr b="0" lang="id-ID" sz="1200" strike="noStrike" u="none">
                <a:solidFill>
                  <a:schemeClr val="dk2"/>
                </a:solidFill>
                <a:uFillTx/>
                <a:latin typeface="Aptos"/>
                <a:ea typeface="Calibri"/>
              </a:rPr>
              <a:t>:</a:t>
            </a:r>
            <a:endParaRPr b="0" lang="en-US" sz="1200" strike="noStrike" u="none">
              <a:solidFill>
                <a:schemeClr val="dk2"/>
              </a:solidFill>
              <a:uFillTx/>
              <a:latin typeface="Grandview"/>
            </a:endParaRPr>
          </a:p>
          <a:p>
            <a:pPr lvl="1" marL="743040" indent="-285840" defTabSz="914400">
              <a:lnSpc>
                <a:spcPct val="150000"/>
              </a:lnSpc>
              <a:spcBef>
                <a:spcPts val="499"/>
              </a:spcBef>
              <a:buClr>
                <a:srgbClr val="7aa6b4"/>
              </a:buClr>
              <a:buSzPct val="75000"/>
              <a:buFont typeface="Symbol" charset="2"/>
              <a:buChar char=""/>
              <a:tabLst>
                <a:tab algn="l" pos="457200"/>
              </a:tabLst>
            </a:pPr>
            <a:r>
              <a:rPr b="0" lang="id-ID" sz="1200" strike="noStrike" u="none">
                <a:solidFill>
                  <a:schemeClr val="dk2"/>
                </a:solidFill>
                <a:uFillTx/>
                <a:latin typeface="Aptos"/>
                <a:ea typeface="Calibri"/>
              </a:rPr>
              <a:t>Alat mematuhi standar keamanan RF dan protokol IoT yang berlaku, serta tidak menyebabkan interferensi pada perangkat lain di sekitarnya.</a:t>
            </a:r>
            <a:endParaRPr b="0" lang="en-US" sz="1200" strike="noStrike" u="none">
              <a:solidFill>
                <a:schemeClr val="dk2"/>
              </a:solidFill>
              <a:uFillTx/>
              <a:latin typeface="Grandview"/>
            </a:endParaRPr>
          </a:p>
          <a:p>
            <a:pPr lvl="1" marL="743040" indent="-285840" defTabSz="914400">
              <a:lnSpc>
                <a:spcPct val="150000"/>
              </a:lnSpc>
              <a:spcBef>
                <a:spcPts val="499"/>
              </a:spcBef>
              <a:buClr>
                <a:srgbClr val="7aa6b4"/>
              </a:buClr>
              <a:buSzPct val="75000"/>
              <a:buFont typeface="Symbol" charset="2"/>
              <a:buChar char=""/>
              <a:tabLst>
                <a:tab algn="l" pos="457200"/>
              </a:tabLst>
            </a:pPr>
            <a:r>
              <a:rPr b="0" lang="id-ID" sz="1200" strike="noStrike" u="none">
                <a:solidFill>
                  <a:schemeClr val="dk2"/>
                </a:solidFill>
                <a:uFillTx/>
                <a:latin typeface="Aptos"/>
                <a:ea typeface="Calibri"/>
              </a:rPr>
              <a:t>Memenuhi regulasi yang relevan di Indonesia terkait penggunaan perangkat radio frekuensi dan IoT.</a:t>
            </a:r>
            <a:endParaRPr b="0" lang="en-US" sz="1200" strike="noStrike" u="none">
              <a:solidFill>
                <a:schemeClr val="dk2"/>
              </a:solidFill>
              <a:uFillTx/>
              <a:latin typeface="Grandview"/>
            </a:endParaRPr>
          </a:p>
          <a:p>
            <a:pPr indent="0" defTabSz="914400">
              <a:lnSpc>
                <a:spcPct val="110000"/>
              </a:lnSpc>
              <a:spcBef>
                <a:spcPts val="1001"/>
              </a:spcBef>
              <a:buNone/>
              <a:tabLst>
                <a:tab algn="l" pos="457200"/>
              </a:tabLst>
            </a:pPr>
            <a:endParaRPr b="0" lang="en-US" sz="2000" strike="noStrike" u="none">
              <a:solidFill>
                <a:schemeClr val="dk2"/>
              </a:solidFill>
              <a:uFillTx/>
              <a:latin typeface="Grandview"/>
            </a:endParaRPr>
          </a:p>
        </p:txBody>
      </p:sp>
      <p:sp>
        <p:nvSpPr>
          <p:cNvPr id="820" name="PlaceHolder 3"/>
          <p:cNvSpPr>
            <a:spLocks noGrp="1"/>
          </p:cNvSpPr>
          <p:nvPr>
            <p:ph/>
          </p:nvPr>
        </p:nvSpPr>
        <p:spPr>
          <a:xfrm>
            <a:off x="5934960" y="2345760"/>
            <a:ext cx="5068080" cy="3273840"/>
          </a:xfrm>
          <a:prstGeom prst="rect">
            <a:avLst/>
          </a:prstGeom>
          <a:noFill/>
          <a:ln w="0">
            <a:noFill/>
          </a:ln>
        </p:spPr>
        <p:txBody>
          <a:bodyPr lIns="91440" rIns="91440" tIns="45720" bIns="45720" anchor="t">
            <a:noAutofit/>
          </a:bodyPr>
          <a:p>
            <a:pPr indent="0">
              <a:lnSpc>
                <a:spcPct val="110000"/>
              </a:lnSpc>
              <a:spcBef>
                <a:spcPts val="1417"/>
              </a:spcBef>
              <a:buNone/>
            </a:pPr>
            <a:endParaRPr b="0" lang="en-US" sz="2000" strike="noStrike" u="none">
              <a:solidFill>
                <a:schemeClr val="dk2"/>
              </a:solidFill>
              <a:uFillTx/>
              <a:latin typeface="Grandview"/>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21" name="PlaceHolder 1"/>
          <p:cNvSpPr>
            <a:spLocks noGrp="1"/>
          </p:cNvSpPr>
          <p:nvPr>
            <p:ph type="title"/>
          </p:nvPr>
        </p:nvSpPr>
        <p:spPr>
          <a:xfrm>
            <a:off x="691200" y="726120"/>
            <a:ext cx="10324800" cy="797760"/>
          </a:xfrm>
          <a:prstGeom prst="rect">
            <a:avLst/>
          </a:prstGeom>
          <a:noFill/>
          <a:ln w="0">
            <a:noFill/>
          </a:ln>
        </p:spPr>
        <p:txBody>
          <a:bodyPr lIns="91440" rIns="91440" tIns="45720" bIns="45720" anchor="b">
            <a:noAutofit/>
          </a:bodyPr>
          <a:p>
            <a:pPr indent="0" defTabSz="914400">
              <a:lnSpc>
                <a:spcPct val="100000"/>
              </a:lnSpc>
              <a:buNone/>
            </a:pPr>
            <a:r>
              <a:rPr b="0" lang="en-US" sz="4400" strike="noStrike" u="none">
                <a:solidFill>
                  <a:schemeClr val="dk2"/>
                </a:solidFill>
                <a:uFillTx/>
                <a:latin typeface="Grandview"/>
              </a:rPr>
              <a:t>Spesifikasi</a:t>
            </a:r>
            <a:endParaRPr b="0" lang="en-US" sz="4400" strike="noStrike" u="none">
              <a:solidFill>
                <a:schemeClr val="dk1"/>
              </a:solidFill>
              <a:uFillTx/>
              <a:latin typeface="Grandview"/>
            </a:endParaRPr>
          </a:p>
        </p:txBody>
      </p:sp>
      <p:graphicFrame>
        <p:nvGraphicFramePr>
          <p:cNvPr id="822" name="Content Placeholder 3"/>
          <p:cNvGraphicFramePr/>
          <p:nvPr/>
        </p:nvGraphicFramePr>
        <p:xfrm>
          <a:off x="3115080" y="1792800"/>
          <a:ext cx="5475600" cy="5555880"/>
        </p:xfrm>
        <a:graphic>
          <a:graphicData uri="http://schemas.openxmlformats.org/drawingml/2006/table">
            <a:tbl>
              <a:tblPr/>
              <a:tblGrid>
                <a:gridCol w="431640"/>
                <a:gridCol w="1130400"/>
                <a:gridCol w="1828080"/>
                <a:gridCol w="2085120"/>
              </a:tblGrid>
              <a:tr h="239040">
                <a:tc>
                  <a:txBody>
                    <a:bodyPr lIns="66240" rIns="66240" tIns="0" bIns="0" anchor="t">
                      <a:noAutofit/>
                    </a:bodyPr>
                    <a:p>
                      <a:pPr defTabSz="914400">
                        <a:lnSpc>
                          <a:spcPct val="150000"/>
                        </a:lnSpc>
                      </a:pPr>
                      <a:r>
                        <a:rPr b="1" lang="id-ID" sz="1200" strike="noStrike" u="none">
                          <a:solidFill>
                            <a:schemeClr val="lt1"/>
                          </a:solidFill>
                          <a:uFillTx/>
                          <a:latin typeface="Grandview"/>
                        </a:rPr>
                        <a:t>No</a:t>
                      </a:r>
                      <a:endParaRPr b="0" lang="en-US" sz="1200" strike="noStrike" u="none">
                        <a:solidFill>
                          <a:srgbClr val="ffffff"/>
                        </a:solidFill>
                        <a:uFillTx/>
                        <a:latin typeface="Arial"/>
                      </a:endParaRPr>
                    </a:p>
                  </a:txBody>
                  <a:tcPr anchor="t" marL="66240" marR="66240">
                    <a:lnL w="12240">
                      <a:solidFill>
                        <a:srgbClr val="ffffff"/>
                      </a:solidFill>
                      <a:prstDash val="solid"/>
                    </a:lnL>
                    <a:lnR w="12240">
                      <a:solidFill>
                        <a:srgbClr val="ffffff"/>
                      </a:solidFill>
                      <a:prstDash val="solid"/>
                    </a:lnR>
                    <a:lnT w="12240">
                      <a:solidFill>
                        <a:srgbClr val="ffffff"/>
                      </a:solidFill>
                      <a:prstDash val="solid"/>
                    </a:lnT>
                    <a:lnB w="38160">
                      <a:solidFill>
                        <a:srgbClr val="ffffff"/>
                      </a:solidFill>
                      <a:prstDash val="solid"/>
                    </a:lnB>
                    <a:solidFill>
                      <a:schemeClr val="accent1"/>
                    </a:solidFill>
                  </a:tcPr>
                </a:tc>
                <a:tc>
                  <a:txBody>
                    <a:bodyPr lIns="66240" rIns="66240" tIns="0" bIns="0" anchor="t">
                      <a:noAutofit/>
                    </a:bodyPr>
                    <a:p>
                      <a:pPr defTabSz="914400">
                        <a:lnSpc>
                          <a:spcPct val="150000"/>
                        </a:lnSpc>
                      </a:pPr>
                      <a:r>
                        <a:rPr b="1" lang="id-ID" sz="1200" strike="noStrike" u="none">
                          <a:solidFill>
                            <a:schemeClr val="lt1"/>
                          </a:solidFill>
                          <a:uFillTx/>
                          <a:latin typeface="Grandview"/>
                        </a:rPr>
                        <a:t>Kategori</a:t>
                      </a:r>
                      <a:endParaRPr b="0" lang="en-US" sz="1200" strike="noStrike" u="none">
                        <a:solidFill>
                          <a:srgbClr val="ffffff"/>
                        </a:solidFill>
                        <a:uFillTx/>
                        <a:latin typeface="Arial"/>
                      </a:endParaRPr>
                    </a:p>
                  </a:txBody>
                  <a:tcPr anchor="t" marL="66240" marR="66240">
                    <a:lnL w="12240">
                      <a:solidFill>
                        <a:srgbClr val="ffffff"/>
                      </a:solidFill>
                      <a:prstDash val="solid"/>
                    </a:lnL>
                    <a:lnR w="12240">
                      <a:solidFill>
                        <a:srgbClr val="ffffff"/>
                      </a:solidFill>
                      <a:prstDash val="solid"/>
                    </a:lnR>
                    <a:lnT w="12240">
                      <a:solidFill>
                        <a:srgbClr val="ffffff"/>
                      </a:solidFill>
                      <a:prstDash val="solid"/>
                    </a:lnT>
                    <a:lnB w="38160">
                      <a:solidFill>
                        <a:srgbClr val="ffffff"/>
                      </a:solidFill>
                      <a:prstDash val="solid"/>
                    </a:lnB>
                    <a:solidFill>
                      <a:schemeClr val="accent1"/>
                    </a:solidFill>
                  </a:tcPr>
                </a:tc>
                <a:tc>
                  <a:txBody>
                    <a:bodyPr lIns="66240" rIns="66240" tIns="0" bIns="0" anchor="t">
                      <a:noAutofit/>
                    </a:bodyPr>
                    <a:p>
                      <a:pPr defTabSz="914400">
                        <a:lnSpc>
                          <a:spcPct val="150000"/>
                        </a:lnSpc>
                      </a:pPr>
                      <a:r>
                        <a:rPr b="1" lang="id-ID" sz="1200" strike="noStrike" u="none">
                          <a:solidFill>
                            <a:schemeClr val="lt1"/>
                          </a:solidFill>
                          <a:uFillTx/>
                          <a:latin typeface="Grandview"/>
                        </a:rPr>
                        <a:t>Spesifikasi</a:t>
                      </a:r>
                      <a:endParaRPr b="0" lang="en-US" sz="1200" strike="noStrike" u="none">
                        <a:solidFill>
                          <a:srgbClr val="ffffff"/>
                        </a:solidFill>
                        <a:uFillTx/>
                        <a:latin typeface="Arial"/>
                      </a:endParaRPr>
                    </a:p>
                  </a:txBody>
                  <a:tcPr anchor="t" marL="66240" marR="66240">
                    <a:lnL w="12240">
                      <a:solidFill>
                        <a:srgbClr val="ffffff"/>
                      </a:solidFill>
                      <a:prstDash val="solid"/>
                    </a:lnL>
                    <a:lnR w="12240">
                      <a:solidFill>
                        <a:srgbClr val="ffffff"/>
                      </a:solidFill>
                      <a:prstDash val="solid"/>
                    </a:lnR>
                    <a:lnT w="12240">
                      <a:solidFill>
                        <a:srgbClr val="ffffff"/>
                      </a:solidFill>
                      <a:prstDash val="solid"/>
                    </a:lnT>
                    <a:lnB w="38160">
                      <a:solidFill>
                        <a:srgbClr val="ffffff"/>
                      </a:solidFill>
                      <a:prstDash val="solid"/>
                    </a:lnB>
                    <a:solidFill>
                      <a:schemeClr val="accent1"/>
                    </a:solidFill>
                  </a:tcPr>
                </a:tc>
                <a:tc>
                  <a:txBody>
                    <a:bodyPr lIns="66240" rIns="66240" tIns="0" bIns="0" anchor="t">
                      <a:noAutofit/>
                    </a:bodyPr>
                    <a:p>
                      <a:pPr defTabSz="914400">
                        <a:lnSpc>
                          <a:spcPct val="150000"/>
                        </a:lnSpc>
                      </a:pPr>
                      <a:r>
                        <a:rPr b="1" lang="id-ID" sz="1200" strike="noStrike" u="none">
                          <a:solidFill>
                            <a:schemeClr val="lt1"/>
                          </a:solidFill>
                          <a:uFillTx/>
                          <a:latin typeface="Grandview"/>
                        </a:rPr>
                        <a:t>Rincian</a:t>
                      </a:r>
                      <a:endParaRPr b="0" lang="en-US" sz="1200" strike="noStrike" u="none">
                        <a:solidFill>
                          <a:srgbClr val="ffffff"/>
                        </a:solidFill>
                        <a:uFillTx/>
                        <a:latin typeface="Arial"/>
                      </a:endParaRPr>
                    </a:p>
                  </a:txBody>
                  <a:tcPr anchor="t" marL="66240" marR="66240">
                    <a:lnL w="12240">
                      <a:solidFill>
                        <a:srgbClr val="ffffff"/>
                      </a:solidFill>
                      <a:prstDash val="solid"/>
                    </a:lnL>
                    <a:lnR w="12240">
                      <a:solidFill>
                        <a:srgbClr val="ffffff"/>
                      </a:solidFill>
                      <a:prstDash val="solid"/>
                    </a:lnR>
                    <a:lnT w="12240">
                      <a:solidFill>
                        <a:srgbClr val="ffffff"/>
                      </a:solidFill>
                      <a:prstDash val="solid"/>
                    </a:lnT>
                    <a:lnB w="38160">
                      <a:solidFill>
                        <a:srgbClr val="ffffff"/>
                      </a:solidFill>
                      <a:prstDash val="solid"/>
                    </a:lnB>
                    <a:solidFill>
                      <a:schemeClr val="accent1"/>
                    </a:solidFill>
                  </a:tcPr>
                </a:tc>
              </a:tr>
              <a:tr h="461880">
                <a:tc>
                  <a:txBody>
                    <a:bodyPr lIns="66240" rIns="66240" tIns="0" bIns="0" anchor="t">
                      <a:noAutofit/>
                    </a:bodyPr>
                    <a:p>
                      <a:pPr defTabSz="914400">
                        <a:lnSpc>
                          <a:spcPct val="150000"/>
                        </a:lnSpc>
                      </a:pPr>
                      <a:r>
                        <a:rPr b="1" lang="id-ID" sz="1200" strike="noStrike" u="none">
                          <a:solidFill>
                            <a:schemeClr val="lt1"/>
                          </a:solidFill>
                          <a:uFillTx/>
                          <a:latin typeface="Grandview"/>
                        </a:rPr>
                        <a:t>1</a:t>
                      </a:r>
                      <a:endParaRPr b="0" lang="en-US" sz="1200" strike="noStrike" u="none">
                        <a:solidFill>
                          <a:srgbClr val="ffffff"/>
                        </a:solidFill>
                        <a:uFillTx/>
                        <a:latin typeface="Arial"/>
                      </a:endParaRPr>
                    </a:p>
                  </a:txBody>
                  <a:tcPr anchor="t" marL="66240" marR="662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solidFill>
                  </a:tcPr>
                </a:tc>
                <a:tc>
                  <a:txBody>
                    <a:bodyPr lIns="66240" rIns="66240" tIns="0" bIns="0" anchor="t">
                      <a:noAutofit/>
                    </a:bodyPr>
                    <a:p>
                      <a:pPr defTabSz="914400">
                        <a:lnSpc>
                          <a:spcPct val="150000"/>
                        </a:lnSpc>
                      </a:pPr>
                      <a:r>
                        <a:rPr b="0" lang="id-ID" sz="1200" strike="noStrike" u="none">
                          <a:solidFill>
                            <a:schemeClr val="dk1"/>
                          </a:solidFill>
                          <a:uFillTx/>
                          <a:latin typeface="Grandview"/>
                        </a:rPr>
                        <a:t>MCU</a:t>
                      </a:r>
                      <a:endParaRPr b="0" lang="en-US" sz="1200" strike="noStrike" u="none">
                        <a:solidFill>
                          <a:srgbClr val="000000"/>
                        </a:solidFill>
                        <a:uFillTx/>
                        <a:latin typeface="Arial"/>
                      </a:endParaRPr>
                    </a:p>
                  </a:txBody>
                  <a:tcPr anchor="t" marL="66240" marR="662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40000"/>
                      </a:schemeClr>
                    </a:solidFill>
                  </a:tcPr>
                </a:tc>
                <a:tc>
                  <a:txBody>
                    <a:bodyPr lIns="66240" rIns="66240" tIns="0" bIns="0" anchor="t">
                      <a:noAutofit/>
                    </a:bodyPr>
                    <a:p>
                      <a:pPr defTabSz="914400">
                        <a:lnSpc>
                          <a:spcPct val="150000"/>
                        </a:lnSpc>
                      </a:pPr>
                      <a:r>
                        <a:rPr b="0" lang="id-ID" sz="1200" strike="noStrike" u="none">
                          <a:solidFill>
                            <a:schemeClr val="dk1"/>
                          </a:solidFill>
                          <a:uFillTx/>
                          <a:latin typeface="Grandview"/>
                        </a:rPr>
                        <a:t>ESP32-C6</a:t>
                      </a:r>
                      <a:endParaRPr b="0" lang="en-US" sz="1200" strike="noStrike" u="none">
                        <a:solidFill>
                          <a:srgbClr val="000000"/>
                        </a:solidFill>
                        <a:uFillTx/>
                        <a:latin typeface="Arial"/>
                      </a:endParaRPr>
                    </a:p>
                  </a:txBody>
                  <a:tcPr anchor="t" marL="66240" marR="662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40000"/>
                      </a:schemeClr>
                    </a:solidFill>
                  </a:tcPr>
                </a:tc>
                <a:tc>
                  <a:txBody>
                    <a:bodyPr lIns="66240" rIns="66240" tIns="0" bIns="0" anchor="t">
                      <a:noAutofit/>
                    </a:bodyPr>
                    <a:p>
                      <a:pPr marL="343080" indent="-343080" defTabSz="914400">
                        <a:lnSpc>
                          <a:spcPct val="150000"/>
                        </a:lnSpc>
                        <a:buClr>
                          <a:srgbClr val="000000"/>
                        </a:buClr>
                        <a:buFont typeface="Aptos"/>
                        <a:buChar char="-"/>
                      </a:pPr>
                      <a:r>
                        <a:rPr b="0" lang="id-ID" sz="1100" strike="noStrike" u="none">
                          <a:solidFill>
                            <a:schemeClr val="dk1"/>
                          </a:solidFill>
                          <a:uFillTx/>
                          <a:latin typeface="Grandview"/>
                        </a:rPr>
                        <a:t>Builtin Bluetooth and WiFi</a:t>
                      </a:r>
                      <a:endParaRPr b="0" lang="en-US" sz="1100" strike="noStrike" u="none">
                        <a:solidFill>
                          <a:srgbClr val="000000"/>
                        </a:solidFill>
                        <a:uFillTx/>
                        <a:latin typeface="Arial"/>
                      </a:endParaRPr>
                    </a:p>
                    <a:p>
                      <a:pPr marL="343080" indent="-343080" defTabSz="914400">
                        <a:lnSpc>
                          <a:spcPct val="150000"/>
                        </a:lnSpc>
                        <a:spcAft>
                          <a:spcPts val="1001"/>
                        </a:spcAft>
                        <a:buClr>
                          <a:srgbClr val="000000"/>
                        </a:buClr>
                        <a:buFont typeface="Aptos"/>
                        <a:buChar char="-"/>
                      </a:pPr>
                      <a:r>
                        <a:rPr b="0" lang="id-ID" sz="1100" strike="noStrike" u="none">
                          <a:solidFill>
                            <a:schemeClr val="dk1"/>
                          </a:solidFill>
                          <a:uFillTx/>
                          <a:latin typeface="Grandview"/>
                        </a:rPr>
                        <a:t>Support RTOS</a:t>
                      </a:r>
                      <a:endParaRPr b="0" lang="en-US" sz="1100" strike="noStrike" u="none">
                        <a:solidFill>
                          <a:srgbClr val="000000"/>
                        </a:solidFill>
                        <a:uFillTx/>
                        <a:latin typeface="Arial"/>
                      </a:endParaRPr>
                    </a:p>
                  </a:txBody>
                  <a:tcPr anchor="t" marL="66240" marR="662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40000"/>
                      </a:schemeClr>
                    </a:solidFill>
                  </a:tcPr>
                </a:tc>
              </a:tr>
              <a:tr h="239040">
                <a:tc>
                  <a:txBody>
                    <a:bodyPr lIns="66240" rIns="66240" tIns="0" bIns="0" anchor="t">
                      <a:noAutofit/>
                    </a:bodyPr>
                    <a:p>
                      <a:pPr defTabSz="914400">
                        <a:lnSpc>
                          <a:spcPct val="150000"/>
                        </a:lnSpc>
                      </a:pPr>
                      <a:r>
                        <a:rPr b="1" lang="id-ID" sz="1200" strike="noStrike" u="none">
                          <a:solidFill>
                            <a:schemeClr val="lt1"/>
                          </a:solidFill>
                          <a:uFillTx/>
                          <a:latin typeface="Grandview"/>
                        </a:rPr>
                        <a:t>2</a:t>
                      </a:r>
                      <a:endParaRPr b="0" lang="en-US" sz="1200" strike="noStrike" u="none">
                        <a:solidFill>
                          <a:srgbClr val="ffffff"/>
                        </a:solidFill>
                        <a:uFillTx/>
                        <a:latin typeface="Arial"/>
                      </a:endParaRPr>
                    </a:p>
                  </a:txBody>
                  <a:tcPr anchor="t" marL="66240" marR="662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solidFill>
                  </a:tcPr>
                </a:tc>
                <a:tc>
                  <a:txBody>
                    <a:bodyPr lIns="66240" rIns="66240" tIns="0" bIns="0" anchor="t">
                      <a:noAutofit/>
                    </a:bodyPr>
                    <a:p>
                      <a:pPr defTabSz="914400">
                        <a:lnSpc>
                          <a:spcPct val="150000"/>
                        </a:lnSpc>
                      </a:pPr>
                      <a:r>
                        <a:rPr b="0" lang="id-ID" sz="1200" strike="noStrike" u="none">
                          <a:solidFill>
                            <a:schemeClr val="dk1"/>
                          </a:solidFill>
                          <a:uFillTx/>
                          <a:latin typeface="Grandview"/>
                        </a:rPr>
                        <a:t>Baterai</a:t>
                      </a:r>
                      <a:endParaRPr b="0" lang="en-US" sz="1200" strike="noStrike" u="none">
                        <a:solidFill>
                          <a:srgbClr val="000000"/>
                        </a:solidFill>
                        <a:uFillTx/>
                        <a:latin typeface="Arial"/>
                      </a:endParaRPr>
                    </a:p>
                  </a:txBody>
                  <a:tcPr anchor="t" marL="66240" marR="662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20000"/>
                      </a:schemeClr>
                    </a:solidFill>
                  </a:tcPr>
                </a:tc>
                <a:tc>
                  <a:txBody>
                    <a:bodyPr lIns="66240" rIns="66240" tIns="0" bIns="0" anchor="t">
                      <a:noAutofit/>
                    </a:bodyPr>
                    <a:p>
                      <a:pPr defTabSz="914400">
                        <a:lnSpc>
                          <a:spcPct val="150000"/>
                        </a:lnSpc>
                      </a:pPr>
                      <a:r>
                        <a:rPr b="0" lang="id-ID" sz="1200" strike="noStrike" u="none">
                          <a:solidFill>
                            <a:schemeClr val="dk1"/>
                          </a:solidFill>
                          <a:uFillTx/>
                          <a:latin typeface="Grandview"/>
                        </a:rPr>
                        <a:t>2000 mAH LiPo</a:t>
                      </a:r>
                      <a:endParaRPr b="0" lang="en-US" sz="1200" strike="noStrike" u="none">
                        <a:solidFill>
                          <a:srgbClr val="000000"/>
                        </a:solidFill>
                        <a:uFillTx/>
                        <a:latin typeface="Arial"/>
                      </a:endParaRPr>
                    </a:p>
                  </a:txBody>
                  <a:tcPr anchor="t" marL="66240" marR="662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20000"/>
                      </a:schemeClr>
                    </a:solidFill>
                  </a:tcPr>
                </a:tc>
                <a:tc>
                  <a:txBody>
                    <a:bodyPr lIns="66240" rIns="66240" tIns="0" bIns="0" anchor="t">
                      <a:noAutofit/>
                    </a:bodyPr>
                    <a:p>
                      <a:pPr marL="343080" indent="-343080" defTabSz="914400">
                        <a:lnSpc>
                          <a:spcPct val="150000"/>
                        </a:lnSpc>
                        <a:spcAft>
                          <a:spcPts val="1001"/>
                        </a:spcAft>
                        <a:buClr>
                          <a:srgbClr val="000000"/>
                        </a:buClr>
                        <a:buFont typeface="Aptos"/>
                        <a:buChar char="-"/>
                      </a:pPr>
                      <a:r>
                        <a:rPr b="0" lang="id-ID" sz="1100" strike="noStrike" u="none">
                          <a:solidFill>
                            <a:schemeClr val="dk1"/>
                          </a:solidFill>
                          <a:uFillTx/>
                          <a:latin typeface="Grandview"/>
                        </a:rPr>
                        <a:t>Rechargable</a:t>
                      </a:r>
                      <a:endParaRPr b="0" lang="en-US" sz="1100" strike="noStrike" u="none">
                        <a:solidFill>
                          <a:srgbClr val="000000"/>
                        </a:solidFill>
                        <a:uFillTx/>
                        <a:latin typeface="Arial"/>
                      </a:endParaRPr>
                    </a:p>
                  </a:txBody>
                  <a:tcPr anchor="t" marL="66240" marR="662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20000"/>
                      </a:schemeClr>
                    </a:solidFill>
                  </a:tcPr>
                </a:tc>
              </a:tr>
              <a:tr h="504000">
                <a:tc>
                  <a:txBody>
                    <a:bodyPr lIns="66240" rIns="66240" tIns="0" bIns="0" anchor="t">
                      <a:noAutofit/>
                    </a:bodyPr>
                    <a:p>
                      <a:pPr defTabSz="914400">
                        <a:lnSpc>
                          <a:spcPct val="150000"/>
                        </a:lnSpc>
                      </a:pPr>
                      <a:r>
                        <a:rPr b="1" lang="id-ID" sz="1200" strike="noStrike" u="none">
                          <a:solidFill>
                            <a:schemeClr val="lt1"/>
                          </a:solidFill>
                          <a:uFillTx/>
                          <a:latin typeface="Grandview"/>
                        </a:rPr>
                        <a:t>3</a:t>
                      </a:r>
                      <a:endParaRPr b="0" lang="en-US" sz="1200" strike="noStrike" u="none">
                        <a:solidFill>
                          <a:srgbClr val="ffffff"/>
                        </a:solidFill>
                        <a:uFillTx/>
                        <a:latin typeface="Arial"/>
                      </a:endParaRPr>
                    </a:p>
                  </a:txBody>
                  <a:tcPr anchor="t" marL="66240" marR="662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solidFill>
                  </a:tcPr>
                </a:tc>
                <a:tc>
                  <a:txBody>
                    <a:bodyPr lIns="66240" rIns="66240" tIns="0" bIns="0" anchor="t">
                      <a:noAutofit/>
                    </a:bodyPr>
                    <a:p>
                      <a:pPr defTabSz="914400">
                        <a:lnSpc>
                          <a:spcPct val="150000"/>
                        </a:lnSpc>
                      </a:pPr>
                      <a:r>
                        <a:rPr b="0" lang="id-ID" sz="1200" strike="noStrike" u="none">
                          <a:solidFill>
                            <a:schemeClr val="dk1"/>
                          </a:solidFill>
                          <a:uFillTx/>
                          <a:latin typeface="Grandview"/>
                        </a:rPr>
                        <a:t>Sub-1 GHz RF module</a:t>
                      </a:r>
                      <a:endParaRPr b="0" lang="en-US" sz="1200" strike="noStrike" u="none">
                        <a:solidFill>
                          <a:srgbClr val="000000"/>
                        </a:solidFill>
                        <a:uFillTx/>
                        <a:latin typeface="Arial"/>
                      </a:endParaRPr>
                    </a:p>
                  </a:txBody>
                  <a:tcPr anchor="t" marL="66240" marR="662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40000"/>
                      </a:schemeClr>
                    </a:solidFill>
                  </a:tcPr>
                </a:tc>
                <a:tc>
                  <a:txBody>
                    <a:bodyPr lIns="66240" rIns="66240" tIns="0" bIns="0" anchor="t">
                      <a:noAutofit/>
                    </a:bodyPr>
                    <a:p>
                      <a:pPr defTabSz="914400">
                        <a:lnSpc>
                          <a:spcPct val="150000"/>
                        </a:lnSpc>
                      </a:pPr>
                      <a:r>
                        <a:rPr b="0" lang="id-ID" sz="1200" strike="noStrike" u="none">
                          <a:solidFill>
                            <a:schemeClr val="dk1"/>
                          </a:solidFill>
                          <a:uFillTx/>
                          <a:latin typeface="Grandview"/>
                        </a:rPr>
                        <a:t>Lora SX1276</a:t>
                      </a:r>
                      <a:endParaRPr b="0" lang="en-US" sz="1200" strike="noStrike" u="none">
                        <a:solidFill>
                          <a:srgbClr val="000000"/>
                        </a:solidFill>
                        <a:uFillTx/>
                        <a:latin typeface="Arial"/>
                      </a:endParaRPr>
                    </a:p>
                  </a:txBody>
                  <a:tcPr anchor="t" marL="66240" marR="662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40000"/>
                      </a:schemeClr>
                    </a:solidFill>
                  </a:tcPr>
                </a:tc>
                <a:tc>
                  <a:txBody>
                    <a:bodyPr lIns="66240" rIns="66240" tIns="0" bIns="0" anchor="t">
                      <a:noAutofit/>
                    </a:bodyPr>
                    <a:p>
                      <a:pPr marL="343080" indent="-343080" defTabSz="914400">
                        <a:lnSpc>
                          <a:spcPct val="150000"/>
                        </a:lnSpc>
                        <a:buClr>
                          <a:srgbClr val="000000"/>
                        </a:buClr>
                        <a:buFont typeface="Aptos"/>
                        <a:buChar char="-"/>
                      </a:pPr>
                      <a:r>
                        <a:rPr b="0" lang="id-ID" sz="1100" strike="noStrike" u="none">
                          <a:solidFill>
                            <a:schemeClr val="dk1"/>
                          </a:solidFill>
                          <a:uFillTx/>
                          <a:latin typeface="Grandview"/>
                        </a:rPr>
                        <a:t>Support external antenna</a:t>
                      </a:r>
                      <a:endParaRPr b="0" lang="en-US" sz="1100" strike="noStrike" u="none">
                        <a:solidFill>
                          <a:srgbClr val="000000"/>
                        </a:solidFill>
                        <a:uFillTx/>
                        <a:latin typeface="Arial"/>
                      </a:endParaRPr>
                    </a:p>
                    <a:p>
                      <a:pPr marL="343080" indent="-343080" defTabSz="914400">
                        <a:lnSpc>
                          <a:spcPct val="150000"/>
                        </a:lnSpc>
                        <a:spcAft>
                          <a:spcPts val="1001"/>
                        </a:spcAft>
                        <a:buClr>
                          <a:srgbClr val="000000"/>
                        </a:buClr>
                        <a:buFont typeface="Aptos"/>
                        <a:buChar char="-"/>
                      </a:pPr>
                      <a:r>
                        <a:rPr b="0" lang="id-ID" sz="1100" strike="noStrike" u="none">
                          <a:solidFill>
                            <a:schemeClr val="dk1"/>
                          </a:solidFill>
                          <a:uFillTx/>
                          <a:latin typeface="Grandview"/>
                        </a:rPr>
                        <a:t>Support up to 915MHz</a:t>
                      </a:r>
                      <a:endParaRPr b="0" lang="en-US" sz="1100" strike="noStrike" u="none">
                        <a:solidFill>
                          <a:srgbClr val="000000"/>
                        </a:solidFill>
                        <a:uFillTx/>
                        <a:latin typeface="Arial"/>
                      </a:endParaRPr>
                    </a:p>
                  </a:txBody>
                  <a:tcPr anchor="t" marL="66240" marR="662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40000"/>
                      </a:schemeClr>
                    </a:solidFill>
                  </a:tcPr>
                </a:tc>
              </a:tr>
              <a:tr h="239040">
                <a:tc>
                  <a:txBody>
                    <a:bodyPr lIns="66240" rIns="66240" tIns="0" bIns="0" anchor="t">
                      <a:noAutofit/>
                    </a:bodyPr>
                    <a:p>
                      <a:pPr defTabSz="914400">
                        <a:lnSpc>
                          <a:spcPct val="150000"/>
                        </a:lnSpc>
                      </a:pPr>
                      <a:r>
                        <a:rPr b="1" lang="id-ID" sz="1200" strike="noStrike" u="none">
                          <a:solidFill>
                            <a:schemeClr val="lt1"/>
                          </a:solidFill>
                          <a:uFillTx/>
                          <a:latin typeface="Grandview"/>
                        </a:rPr>
                        <a:t>4</a:t>
                      </a:r>
                      <a:endParaRPr b="0" lang="en-US" sz="1200" strike="noStrike" u="none">
                        <a:solidFill>
                          <a:srgbClr val="ffffff"/>
                        </a:solidFill>
                        <a:uFillTx/>
                        <a:latin typeface="Arial"/>
                      </a:endParaRPr>
                    </a:p>
                  </a:txBody>
                  <a:tcPr anchor="t" marL="66240" marR="662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solidFill>
                  </a:tcPr>
                </a:tc>
                <a:tc>
                  <a:txBody>
                    <a:bodyPr lIns="66240" rIns="66240" tIns="0" bIns="0" anchor="t">
                      <a:noAutofit/>
                    </a:bodyPr>
                    <a:p>
                      <a:pPr defTabSz="914400">
                        <a:lnSpc>
                          <a:spcPct val="150000"/>
                        </a:lnSpc>
                      </a:pPr>
                      <a:r>
                        <a:rPr b="0" lang="id-ID" sz="1200" strike="noStrike" u="none">
                          <a:solidFill>
                            <a:schemeClr val="dk1"/>
                          </a:solidFill>
                          <a:uFillTx/>
                          <a:latin typeface="Grandview"/>
                        </a:rPr>
                        <a:t>Display</a:t>
                      </a:r>
                      <a:endParaRPr b="0" lang="en-US" sz="1200" strike="noStrike" u="none">
                        <a:solidFill>
                          <a:srgbClr val="000000"/>
                        </a:solidFill>
                        <a:uFillTx/>
                        <a:latin typeface="Arial"/>
                      </a:endParaRPr>
                    </a:p>
                  </a:txBody>
                  <a:tcPr anchor="t" marL="66240" marR="662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20000"/>
                      </a:schemeClr>
                    </a:solidFill>
                  </a:tcPr>
                </a:tc>
                <a:tc>
                  <a:txBody>
                    <a:bodyPr lIns="66240" rIns="66240" tIns="0" bIns="0" anchor="t">
                      <a:noAutofit/>
                    </a:bodyPr>
                    <a:p>
                      <a:pPr defTabSz="914400">
                        <a:lnSpc>
                          <a:spcPct val="150000"/>
                        </a:lnSpc>
                      </a:pPr>
                      <a:r>
                        <a:rPr b="0" lang="id-ID" sz="1200" strike="noStrike" u="none">
                          <a:solidFill>
                            <a:schemeClr val="dk1"/>
                          </a:solidFill>
                          <a:uFillTx/>
                          <a:latin typeface="Grandview"/>
                        </a:rPr>
                        <a:t>128x64 0.96” OLED</a:t>
                      </a:r>
                      <a:endParaRPr b="0" lang="en-US" sz="1200" strike="noStrike" u="none">
                        <a:solidFill>
                          <a:srgbClr val="000000"/>
                        </a:solidFill>
                        <a:uFillTx/>
                        <a:latin typeface="Arial"/>
                      </a:endParaRPr>
                    </a:p>
                  </a:txBody>
                  <a:tcPr anchor="t" marL="66240" marR="662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20000"/>
                      </a:schemeClr>
                    </a:solidFill>
                  </a:tcPr>
                </a:tc>
                <a:tc>
                  <a:txBody>
                    <a:bodyPr lIns="66240" rIns="66240" tIns="0" bIns="0" anchor="t">
                      <a:noAutofit/>
                    </a:bodyPr>
                    <a:p>
                      <a:pPr marL="343080" indent="-343080" defTabSz="914400">
                        <a:lnSpc>
                          <a:spcPct val="150000"/>
                        </a:lnSpc>
                        <a:spcAft>
                          <a:spcPts val="1001"/>
                        </a:spcAft>
                        <a:buClr>
                          <a:srgbClr val="000000"/>
                        </a:buClr>
                        <a:buFont typeface="Aptos"/>
                        <a:buChar char="-"/>
                      </a:pPr>
                      <a:r>
                        <a:rPr b="0" lang="id-ID" sz="1100" strike="noStrike" u="none">
                          <a:solidFill>
                            <a:schemeClr val="dk1"/>
                          </a:solidFill>
                          <a:uFillTx/>
                          <a:latin typeface="Grandview"/>
                        </a:rPr>
                        <a:t>Compact</a:t>
                      </a:r>
                      <a:endParaRPr b="0" lang="en-US" sz="1100" strike="noStrike" u="none">
                        <a:solidFill>
                          <a:srgbClr val="000000"/>
                        </a:solidFill>
                        <a:uFillTx/>
                        <a:latin typeface="Arial"/>
                      </a:endParaRPr>
                    </a:p>
                  </a:txBody>
                  <a:tcPr anchor="t" marL="66240" marR="662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20000"/>
                      </a:schemeClr>
                    </a:solidFill>
                  </a:tcPr>
                </a:tc>
              </a:tr>
              <a:tr h="239040">
                <a:tc>
                  <a:txBody>
                    <a:bodyPr lIns="66240" rIns="66240" tIns="0" bIns="0" anchor="t">
                      <a:noAutofit/>
                    </a:bodyPr>
                    <a:p>
                      <a:pPr defTabSz="914400">
                        <a:lnSpc>
                          <a:spcPct val="150000"/>
                        </a:lnSpc>
                      </a:pPr>
                      <a:r>
                        <a:rPr b="1" lang="id-ID" sz="1200" strike="noStrike" u="none">
                          <a:solidFill>
                            <a:schemeClr val="lt1"/>
                          </a:solidFill>
                          <a:uFillTx/>
                          <a:latin typeface="Grandview"/>
                        </a:rPr>
                        <a:t>5</a:t>
                      </a:r>
                      <a:endParaRPr b="0" lang="en-US" sz="1200" strike="noStrike" u="none">
                        <a:solidFill>
                          <a:srgbClr val="ffffff"/>
                        </a:solidFill>
                        <a:uFillTx/>
                        <a:latin typeface="Arial"/>
                      </a:endParaRPr>
                    </a:p>
                  </a:txBody>
                  <a:tcPr anchor="t" marL="66240" marR="662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solidFill>
                  </a:tcPr>
                </a:tc>
                <a:tc>
                  <a:txBody>
                    <a:bodyPr lIns="66240" rIns="66240" tIns="0" bIns="0" anchor="t">
                      <a:noAutofit/>
                    </a:bodyPr>
                    <a:p>
                      <a:pPr defTabSz="914400">
                        <a:lnSpc>
                          <a:spcPct val="150000"/>
                        </a:lnSpc>
                      </a:pPr>
                      <a:r>
                        <a:rPr b="0" lang="id-ID" sz="1200" strike="noStrike" u="none">
                          <a:solidFill>
                            <a:schemeClr val="dk1"/>
                          </a:solidFill>
                          <a:uFillTx/>
                          <a:latin typeface="Grandview"/>
                        </a:rPr>
                        <a:t>Buzzer</a:t>
                      </a:r>
                      <a:endParaRPr b="0" lang="en-US" sz="1200" strike="noStrike" u="none">
                        <a:solidFill>
                          <a:srgbClr val="000000"/>
                        </a:solidFill>
                        <a:uFillTx/>
                        <a:latin typeface="Arial"/>
                      </a:endParaRPr>
                    </a:p>
                  </a:txBody>
                  <a:tcPr anchor="t" marL="66240" marR="662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40000"/>
                      </a:schemeClr>
                    </a:solidFill>
                  </a:tcPr>
                </a:tc>
                <a:tc>
                  <a:txBody>
                    <a:bodyPr lIns="66240" rIns="66240" tIns="0" bIns="0" anchor="t">
                      <a:noAutofit/>
                    </a:bodyPr>
                    <a:p>
                      <a:pPr defTabSz="914400">
                        <a:lnSpc>
                          <a:spcPct val="150000"/>
                        </a:lnSpc>
                      </a:pPr>
                      <a:r>
                        <a:rPr b="0" lang="id-ID" sz="1200" strike="noStrike" u="none">
                          <a:solidFill>
                            <a:schemeClr val="dk1"/>
                          </a:solidFill>
                          <a:uFillTx/>
                          <a:latin typeface="Grandview"/>
                        </a:rPr>
                        <a:t>Generic Buzzer</a:t>
                      </a:r>
                      <a:endParaRPr b="0" lang="en-US" sz="1200" strike="noStrike" u="none">
                        <a:solidFill>
                          <a:srgbClr val="000000"/>
                        </a:solidFill>
                        <a:uFillTx/>
                        <a:latin typeface="Arial"/>
                      </a:endParaRPr>
                    </a:p>
                  </a:txBody>
                  <a:tcPr anchor="t" marL="66240" marR="662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40000"/>
                      </a:schemeClr>
                    </a:solidFill>
                  </a:tcPr>
                </a:tc>
                <a:tc>
                  <a:txBody>
                    <a:bodyPr lIns="66240" rIns="66240" tIns="0" bIns="0" anchor="t">
                      <a:noAutofit/>
                    </a:bodyPr>
                    <a:p>
                      <a:pPr marL="343080" indent="-343080" defTabSz="914400">
                        <a:lnSpc>
                          <a:spcPct val="150000"/>
                        </a:lnSpc>
                        <a:spcAft>
                          <a:spcPts val="1001"/>
                        </a:spcAft>
                        <a:buClr>
                          <a:srgbClr val="000000"/>
                        </a:buClr>
                        <a:buFont typeface="Aptos"/>
                        <a:buChar char="-"/>
                      </a:pPr>
                      <a:r>
                        <a:rPr b="0" lang="id-ID" sz="1100" strike="noStrike" u="none">
                          <a:solidFill>
                            <a:schemeClr val="dk1"/>
                          </a:solidFill>
                          <a:uFillTx/>
                          <a:latin typeface="Grandview"/>
                        </a:rPr>
                        <a:t>Compact</a:t>
                      </a:r>
                      <a:endParaRPr b="0" lang="en-US" sz="1100" strike="noStrike" u="none">
                        <a:solidFill>
                          <a:srgbClr val="000000"/>
                        </a:solidFill>
                        <a:uFillTx/>
                        <a:latin typeface="Arial"/>
                      </a:endParaRPr>
                    </a:p>
                  </a:txBody>
                  <a:tcPr anchor="t" marL="66240" marR="662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40000"/>
                      </a:schemeClr>
                    </a:solidFill>
                  </a:tcPr>
                </a:tc>
              </a:tr>
              <a:tr h="239040">
                <a:tc>
                  <a:txBody>
                    <a:bodyPr lIns="66240" rIns="66240" tIns="0" bIns="0" anchor="t">
                      <a:noAutofit/>
                    </a:bodyPr>
                    <a:p>
                      <a:pPr defTabSz="914400">
                        <a:lnSpc>
                          <a:spcPct val="150000"/>
                        </a:lnSpc>
                      </a:pPr>
                      <a:r>
                        <a:rPr b="1" lang="id-ID" sz="1200" strike="noStrike" u="none">
                          <a:solidFill>
                            <a:schemeClr val="lt1"/>
                          </a:solidFill>
                          <a:uFillTx/>
                          <a:latin typeface="Grandview"/>
                        </a:rPr>
                        <a:t>6</a:t>
                      </a:r>
                      <a:endParaRPr b="0" lang="en-US" sz="1200" strike="noStrike" u="none">
                        <a:solidFill>
                          <a:srgbClr val="ffffff"/>
                        </a:solidFill>
                        <a:uFillTx/>
                        <a:latin typeface="Arial"/>
                      </a:endParaRPr>
                    </a:p>
                  </a:txBody>
                  <a:tcPr anchor="t" marL="66240" marR="662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solidFill>
                  </a:tcPr>
                </a:tc>
                <a:tc>
                  <a:txBody>
                    <a:bodyPr lIns="66240" rIns="66240" tIns="0" bIns="0" anchor="t">
                      <a:noAutofit/>
                    </a:bodyPr>
                    <a:p>
                      <a:pPr defTabSz="914400">
                        <a:lnSpc>
                          <a:spcPct val="150000"/>
                        </a:lnSpc>
                      </a:pPr>
                      <a:r>
                        <a:rPr b="0" lang="id-ID" sz="1200" strike="noStrike" u="none">
                          <a:solidFill>
                            <a:schemeClr val="dk1"/>
                          </a:solidFill>
                          <a:uFillTx/>
                          <a:latin typeface="Grandview"/>
                        </a:rPr>
                        <a:t>Infrared</a:t>
                      </a:r>
                      <a:endParaRPr b="0" lang="en-US" sz="1200" strike="noStrike" u="none">
                        <a:solidFill>
                          <a:srgbClr val="000000"/>
                        </a:solidFill>
                        <a:uFillTx/>
                        <a:latin typeface="Arial"/>
                      </a:endParaRPr>
                    </a:p>
                  </a:txBody>
                  <a:tcPr anchor="t" marL="66240" marR="662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20000"/>
                      </a:schemeClr>
                    </a:solidFill>
                  </a:tcPr>
                </a:tc>
                <a:tc>
                  <a:txBody>
                    <a:bodyPr lIns="66240" rIns="66240" tIns="0" bIns="0" anchor="t">
                      <a:noAutofit/>
                    </a:bodyPr>
                    <a:p>
                      <a:pPr defTabSz="914400">
                        <a:lnSpc>
                          <a:spcPct val="150000"/>
                        </a:lnSpc>
                      </a:pPr>
                      <a:r>
                        <a:rPr b="0" lang="id-ID" sz="1200" strike="noStrike" u="none">
                          <a:solidFill>
                            <a:schemeClr val="dk1"/>
                          </a:solidFill>
                          <a:uFillTx/>
                          <a:latin typeface="Grandview"/>
                        </a:rPr>
                        <a:t>IR LED</a:t>
                      </a:r>
                      <a:endParaRPr b="0" lang="en-US" sz="1200" strike="noStrike" u="none">
                        <a:solidFill>
                          <a:srgbClr val="000000"/>
                        </a:solidFill>
                        <a:uFillTx/>
                        <a:latin typeface="Arial"/>
                      </a:endParaRPr>
                    </a:p>
                  </a:txBody>
                  <a:tcPr anchor="t" marL="66240" marR="662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20000"/>
                      </a:schemeClr>
                    </a:solidFill>
                  </a:tcPr>
                </a:tc>
                <a:tc>
                  <a:txBody>
                    <a:bodyPr lIns="66240" rIns="66240" tIns="0" bIns="0" anchor="t">
                      <a:noAutofit/>
                    </a:bodyPr>
                    <a:p>
                      <a:pPr marL="343080" indent="-343080" defTabSz="914400">
                        <a:lnSpc>
                          <a:spcPct val="150000"/>
                        </a:lnSpc>
                        <a:spcAft>
                          <a:spcPts val="1001"/>
                        </a:spcAft>
                        <a:buClr>
                          <a:srgbClr val="000000"/>
                        </a:buClr>
                        <a:buFont typeface="Aptos"/>
                        <a:buChar char="-"/>
                      </a:pPr>
                      <a:r>
                        <a:rPr b="0" lang="id-ID" sz="1100" strike="noStrike" u="none">
                          <a:solidFill>
                            <a:schemeClr val="dk1"/>
                          </a:solidFill>
                          <a:uFillTx/>
                          <a:latin typeface="Grandview"/>
                        </a:rPr>
                        <a:t>Emmiting and Receiving IR</a:t>
                      </a:r>
                      <a:endParaRPr b="0" lang="en-US" sz="1100" strike="noStrike" u="none">
                        <a:solidFill>
                          <a:srgbClr val="000000"/>
                        </a:solidFill>
                        <a:uFillTx/>
                        <a:latin typeface="Arial"/>
                      </a:endParaRPr>
                    </a:p>
                  </a:txBody>
                  <a:tcPr anchor="t" marL="66240" marR="662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20000"/>
                      </a:schemeClr>
                    </a:solidFill>
                  </a:tcPr>
                </a:tc>
              </a:tr>
              <a:tr h="239040">
                <a:tc>
                  <a:txBody>
                    <a:bodyPr lIns="66240" rIns="66240" tIns="0" bIns="0" anchor="t">
                      <a:noAutofit/>
                    </a:bodyPr>
                    <a:p>
                      <a:pPr defTabSz="914400">
                        <a:lnSpc>
                          <a:spcPct val="150000"/>
                        </a:lnSpc>
                      </a:pPr>
                      <a:r>
                        <a:rPr b="1" lang="id-ID" sz="1200" strike="noStrike" u="none">
                          <a:solidFill>
                            <a:schemeClr val="lt1"/>
                          </a:solidFill>
                          <a:uFillTx/>
                          <a:latin typeface="Grandview"/>
                        </a:rPr>
                        <a:t>7</a:t>
                      </a:r>
                      <a:endParaRPr b="0" lang="en-US" sz="1200" strike="noStrike" u="none">
                        <a:solidFill>
                          <a:srgbClr val="ffffff"/>
                        </a:solidFill>
                        <a:uFillTx/>
                        <a:latin typeface="Arial"/>
                      </a:endParaRPr>
                    </a:p>
                  </a:txBody>
                  <a:tcPr anchor="t" marL="66240" marR="662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solidFill>
                  </a:tcPr>
                </a:tc>
                <a:tc>
                  <a:txBody>
                    <a:bodyPr lIns="66240" rIns="66240" tIns="0" bIns="0" anchor="t">
                      <a:noAutofit/>
                    </a:bodyPr>
                    <a:p>
                      <a:pPr defTabSz="914400">
                        <a:lnSpc>
                          <a:spcPct val="150000"/>
                        </a:lnSpc>
                      </a:pPr>
                      <a:r>
                        <a:rPr b="0" lang="id-ID" sz="1200" strike="noStrike" u="none">
                          <a:solidFill>
                            <a:schemeClr val="dk1"/>
                          </a:solidFill>
                          <a:uFillTx/>
                          <a:latin typeface="Grandview"/>
                        </a:rPr>
                        <a:t>NFC</a:t>
                      </a:r>
                      <a:endParaRPr b="0" lang="en-US" sz="1200" strike="noStrike" u="none">
                        <a:solidFill>
                          <a:srgbClr val="000000"/>
                        </a:solidFill>
                        <a:uFillTx/>
                        <a:latin typeface="Arial"/>
                      </a:endParaRPr>
                    </a:p>
                  </a:txBody>
                  <a:tcPr anchor="t" marL="66240" marR="662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40000"/>
                      </a:schemeClr>
                    </a:solidFill>
                  </a:tcPr>
                </a:tc>
                <a:tc>
                  <a:txBody>
                    <a:bodyPr lIns="66240" rIns="66240" tIns="0" bIns="0" anchor="t">
                      <a:noAutofit/>
                    </a:bodyPr>
                    <a:p>
                      <a:pPr defTabSz="914400">
                        <a:lnSpc>
                          <a:spcPct val="150000"/>
                        </a:lnSpc>
                      </a:pPr>
                      <a:r>
                        <a:rPr b="0" lang="id-ID" sz="1200" strike="noStrike" u="none">
                          <a:solidFill>
                            <a:schemeClr val="dk1"/>
                          </a:solidFill>
                          <a:uFillTx/>
                          <a:latin typeface="Grandview"/>
                        </a:rPr>
                        <a:t>PN532</a:t>
                      </a:r>
                      <a:endParaRPr b="0" lang="en-US" sz="1200" strike="noStrike" u="none">
                        <a:solidFill>
                          <a:srgbClr val="000000"/>
                        </a:solidFill>
                        <a:uFillTx/>
                        <a:latin typeface="Arial"/>
                      </a:endParaRPr>
                    </a:p>
                  </a:txBody>
                  <a:tcPr anchor="t" marL="66240" marR="662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40000"/>
                      </a:schemeClr>
                    </a:solidFill>
                  </a:tcPr>
                </a:tc>
                <a:tc>
                  <a:txBody>
                    <a:bodyPr lIns="66240" rIns="66240" tIns="0" bIns="0" anchor="t">
                      <a:noAutofit/>
                    </a:bodyPr>
                    <a:p>
                      <a:pPr marL="343080" indent="-343080" defTabSz="914400">
                        <a:lnSpc>
                          <a:spcPct val="150000"/>
                        </a:lnSpc>
                        <a:spcAft>
                          <a:spcPts val="1001"/>
                        </a:spcAft>
                        <a:buClr>
                          <a:srgbClr val="000000"/>
                        </a:buClr>
                        <a:buFont typeface="Aptos"/>
                        <a:buChar char="-"/>
                      </a:pPr>
                      <a:r>
                        <a:rPr b="0" lang="id-ID" sz="1100" strike="noStrike" u="none">
                          <a:solidFill>
                            <a:schemeClr val="dk1"/>
                          </a:solidFill>
                          <a:uFillTx/>
                          <a:latin typeface="Grandview"/>
                        </a:rPr>
                        <a:t>Support up to13.56MHz</a:t>
                      </a:r>
                      <a:endParaRPr b="0" lang="en-US" sz="1100" strike="noStrike" u="none">
                        <a:solidFill>
                          <a:srgbClr val="000000"/>
                        </a:solidFill>
                        <a:uFillTx/>
                        <a:latin typeface="Arial"/>
                      </a:endParaRPr>
                    </a:p>
                  </a:txBody>
                  <a:tcPr anchor="t" marL="66240" marR="662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40000"/>
                      </a:schemeClr>
                    </a:solidFill>
                  </a:tcPr>
                </a:tc>
              </a:tr>
              <a:tr h="461880">
                <a:tc>
                  <a:txBody>
                    <a:bodyPr lIns="66240" rIns="66240" tIns="0" bIns="0" anchor="t">
                      <a:noAutofit/>
                    </a:bodyPr>
                    <a:p>
                      <a:pPr defTabSz="914400">
                        <a:lnSpc>
                          <a:spcPct val="150000"/>
                        </a:lnSpc>
                      </a:pPr>
                      <a:r>
                        <a:rPr b="1" lang="id-ID" sz="1200" strike="noStrike" u="none">
                          <a:solidFill>
                            <a:schemeClr val="lt1"/>
                          </a:solidFill>
                          <a:uFillTx/>
                          <a:latin typeface="Grandview"/>
                        </a:rPr>
                        <a:t>8</a:t>
                      </a:r>
                      <a:endParaRPr b="0" lang="en-US" sz="1200" strike="noStrike" u="none">
                        <a:solidFill>
                          <a:srgbClr val="ffffff"/>
                        </a:solidFill>
                        <a:uFillTx/>
                        <a:latin typeface="Arial"/>
                      </a:endParaRPr>
                    </a:p>
                  </a:txBody>
                  <a:tcPr anchor="t" marL="66240" marR="662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solidFill>
                  </a:tcPr>
                </a:tc>
                <a:tc>
                  <a:txBody>
                    <a:bodyPr lIns="66240" rIns="66240" tIns="0" bIns="0" anchor="t">
                      <a:noAutofit/>
                    </a:bodyPr>
                    <a:p>
                      <a:pPr defTabSz="914400">
                        <a:lnSpc>
                          <a:spcPct val="150000"/>
                        </a:lnSpc>
                      </a:pPr>
                      <a:r>
                        <a:rPr b="0" lang="id-ID" sz="1200" strike="noStrike" u="none">
                          <a:solidFill>
                            <a:schemeClr val="dk1"/>
                          </a:solidFill>
                          <a:uFillTx/>
                          <a:latin typeface="Grandview"/>
                        </a:rPr>
                        <a:t>GPIO</a:t>
                      </a:r>
                      <a:endParaRPr b="0" lang="en-US" sz="1200" strike="noStrike" u="none">
                        <a:solidFill>
                          <a:srgbClr val="000000"/>
                        </a:solidFill>
                        <a:uFillTx/>
                        <a:latin typeface="Arial"/>
                      </a:endParaRPr>
                    </a:p>
                  </a:txBody>
                  <a:tcPr anchor="t" marL="66240" marR="662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20000"/>
                      </a:schemeClr>
                    </a:solidFill>
                  </a:tcPr>
                </a:tc>
                <a:tc>
                  <a:txBody>
                    <a:bodyPr lIns="66240" rIns="66240" tIns="0" bIns="0" anchor="t">
                      <a:noAutofit/>
                    </a:bodyPr>
                    <a:p>
                      <a:pPr defTabSz="914400">
                        <a:lnSpc>
                          <a:spcPct val="150000"/>
                        </a:lnSpc>
                      </a:pPr>
                      <a:r>
                        <a:rPr b="0" lang="id-ID" sz="1200" strike="noStrike" u="none">
                          <a:solidFill>
                            <a:schemeClr val="dk1"/>
                          </a:solidFill>
                          <a:uFillTx/>
                          <a:latin typeface="Grandview"/>
                        </a:rPr>
                        <a:t>Built-in</a:t>
                      </a:r>
                      <a:endParaRPr b="0" lang="en-US" sz="1200" strike="noStrike" u="none">
                        <a:solidFill>
                          <a:srgbClr val="000000"/>
                        </a:solidFill>
                        <a:uFillTx/>
                        <a:latin typeface="Arial"/>
                      </a:endParaRPr>
                    </a:p>
                  </a:txBody>
                  <a:tcPr anchor="t" marL="66240" marR="662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20000"/>
                      </a:schemeClr>
                    </a:solidFill>
                  </a:tcPr>
                </a:tc>
                <a:tc>
                  <a:txBody>
                    <a:bodyPr lIns="66240" rIns="66240" tIns="0" bIns="0" anchor="t">
                      <a:noAutofit/>
                    </a:bodyPr>
                    <a:p>
                      <a:pPr marL="343080" indent="-343080" defTabSz="914400">
                        <a:lnSpc>
                          <a:spcPct val="150000"/>
                        </a:lnSpc>
                        <a:spcAft>
                          <a:spcPts val="1001"/>
                        </a:spcAft>
                        <a:buClr>
                          <a:srgbClr val="000000"/>
                        </a:buClr>
                        <a:buFont typeface="Aptos"/>
                        <a:buChar char="-"/>
                      </a:pPr>
                      <a:r>
                        <a:rPr b="0" lang="id-ID" sz="1100" strike="noStrike" u="none">
                          <a:solidFill>
                            <a:schemeClr val="dk1"/>
                          </a:solidFill>
                          <a:uFillTx/>
                          <a:latin typeface="Grandview"/>
                        </a:rPr>
                        <a:t>ESP32 has 34 programmable GPIO</a:t>
                      </a:r>
                      <a:endParaRPr b="0" lang="en-US" sz="1100" strike="noStrike" u="none">
                        <a:solidFill>
                          <a:srgbClr val="000000"/>
                        </a:solidFill>
                        <a:uFillTx/>
                        <a:latin typeface="Arial"/>
                      </a:endParaRPr>
                    </a:p>
                  </a:txBody>
                  <a:tcPr anchor="t" marL="66240" marR="662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20000"/>
                      </a:schemeClr>
                    </a:solidFill>
                  </a:tcPr>
                </a:tc>
              </a:tr>
              <a:tr h="239040">
                <a:tc>
                  <a:txBody>
                    <a:bodyPr lIns="66240" rIns="66240" tIns="0" bIns="0" anchor="t">
                      <a:noAutofit/>
                    </a:bodyPr>
                    <a:p>
                      <a:pPr defTabSz="914400">
                        <a:lnSpc>
                          <a:spcPct val="150000"/>
                        </a:lnSpc>
                      </a:pPr>
                      <a:r>
                        <a:rPr b="1" lang="id-ID" sz="1200" strike="noStrike" u="none">
                          <a:solidFill>
                            <a:schemeClr val="lt1"/>
                          </a:solidFill>
                          <a:uFillTx/>
                          <a:latin typeface="Grandview"/>
                        </a:rPr>
                        <a:t>9</a:t>
                      </a:r>
                      <a:endParaRPr b="0" lang="en-US" sz="1200" strike="noStrike" u="none">
                        <a:solidFill>
                          <a:srgbClr val="ffffff"/>
                        </a:solidFill>
                        <a:uFillTx/>
                        <a:latin typeface="Arial"/>
                      </a:endParaRPr>
                    </a:p>
                  </a:txBody>
                  <a:tcPr anchor="t" marL="66240" marR="662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solidFill>
                  </a:tcPr>
                </a:tc>
                <a:tc>
                  <a:txBody>
                    <a:bodyPr lIns="66240" rIns="66240" tIns="0" bIns="0" anchor="t">
                      <a:noAutofit/>
                    </a:bodyPr>
                    <a:p>
                      <a:pPr defTabSz="914400">
                        <a:lnSpc>
                          <a:spcPct val="150000"/>
                        </a:lnSpc>
                      </a:pPr>
                      <a:r>
                        <a:rPr b="0" lang="id-ID" sz="1200" strike="noStrike" u="none">
                          <a:solidFill>
                            <a:schemeClr val="dk1"/>
                          </a:solidFill>
                          <a:uFillTx/>
                          <a:latin typeface="Grandview"/>
                        </a:rPr>
                        <a:t>MicroSD</a:t>
                      </a:r>
                      <a:endParaRPr b="0" lang="en-US" sz="1200" strike="noStrike" u="none">
                        <a:solidFill>
                          <a:srgbClr val="000000"/>
                        </a:solidFill>
                        <a:uFillTx/>
                        <a:latin typeface="Arial"/>
                      </a:endParaRPr>
                    </a:p>
                  </a:txBody>
                  <a:tcPr anchor="t" marL="66240" marR="662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40000"/>
                      </a:schemeClr>
                    </a:solidFill>
                  </a:tcPr>
                </a:tc>
                <a:tc>
                  <a:txBody>
                    <a:bodyPr lIns="66240" rIns="66240" tIns="0" bIns="0" anchor="t">
                      <a:noAutofit/>
                    </a:bodyPr>
                    <a:p>
                      <a:pPr defTabSz="914400">
                        <a:lnSpc>
                          <a:spcPct val="150000"/>
                        </a:lnSpc>
                      </a:pPr>
                      <a:r>
                        <a:rPr b="0" lang="id-ID" sz="1200" strike="noStrike" u="none">
                          <a:solidFill>
                            <a:schemeClr val="dk1"/>
                          </a:solidFill>
                          <a:uFillTx/>
                          <a:latin typeface="Grandview"/>
                        </a:rPr>
                        <a:t>Generic MicroSD Card</a:t>
                      </a:r>
                      <a:endParaRPr b="0" lang="en-US" sz="1200" strike="noStrike" u="none">
                        <a:solidFill>
                          <a:srgbClr val="000000"/>
                        </a:solidFill>
                        <a:uFillTx/>
                        <a:latin typeface="Arial"/>
                      </a:endParaRPr>
                    </a:p>
                  </a:txBody>
                  <a:tcPr anchor="t" marL="66240" marR="662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40000"/>
                      </a:schemeClr>
                    </a:solidFill>
                  </a:tcPr>
                </a:tc>
                <a:tc>
                  <a:txBody>
                    <a:bodyPr lIns="66240" rIns="66240" tIns="0" bIns="0" anchor="t">
                      <a:noAutofit/>
                    </a:bodyPr>
                    <a:p>
                      <a:pPr marL="343080" indent="-343080" defTabSz="914400">
                        <a:lnSpc>
                          <a:spcPct val="150000"/>
                        </a:lnSpc>
                        <a:spcAft>
                          <a:spcPts val="1001"/>
                        </a:spcAft>
                        <a:buClr>
                          <a:srgbClr val="000000"/>
                        </a:buClr>
                        <a:buFont typeface="Aptos"/>
                        <a:buChar char="-"/>
                      </a:pPr>
                      <a:r>
                        <a:rPr b="0" lang="id-ID" sz="1100" strike="noStrike" u="none">
                          <a:solidFill>
                            <a:schemeClr val="dk1"/>
                          </a:solidFill>
                          <a:uFillTx/>
                          <a:latin typeface="Grandview"/>
                        </a:rPr>
                        <a:t>SD card can store text data</a:t>
                      </a:r>
                      <a:endParaRPr b="0" lang="en-US" sz="1100" strike="noStrike" u="none">
                        <a:solidFill>
                          <a:srgbClr val="000000"/>
                        </a:solidFill>
                        <a:uFillTx/>
                        <a:latin typeface="Arial"/>
                      </a:endParaRPr>
                    </a:p>
                  </a:txBody>
                  <a:tcPr anchor="t" marL="66240" marR="662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40000"/>
                      </a:schemeClr>
                    </a:solidFill>
                  </a:tcPr>
                </a:tc>
              </a:tr>
              <a:tr h="461880">
                <a:tc>
                  <a:txBody>
                    <a:bodyPr lIns="66240" rIns="66240" tIns="0" bIns="0" anchor="t">
                      <a:noAutofit/>
                    </a:bodyPr>
                    <a:p>
                      <a:pPr defTabSz="914400">
                        <a:lnSpc>
                          <a:spcPct val="150000"/>
                        </a:lnSpc>
                      </a:pPr>
                      <a:r>
                        <a:rPr b="1" lang="id-ID" sz="1200" strike="noStrike" u="none">
                          <a:solidFill>
                            <a:schemeClr val="lt1"/>
                          </a:solidFill>
                          <a:uFillTx/>
                          <a:latin typeface="Grandview"/>
                        </a:rPr>
                        <a:t>10</a:t>
                      </a:r>
                      <a:endParaRPr b="0" lang="en-US" sz="1200" strike="noStrike" u="none">
                        <a:solidFill>
                          <a:srgbClr val="ffffff"/>
                        </a:solidFill>
                        <a:uFillTx/>
                        <a:latin typeface="Arial"/>
                      </a:endParaRPr>
                    </a:p>
                  </a:txBody>
                  <a:tcPr anchor="t" marL="66240" marR="662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solidFill>
                  </a:tcPr>
                </a:tc>
                <a:tc>
                  <a:txBody>
                    <a:bodyPr lIns="66240" rIns="66240" tIns="0" bIns="0" anchor="t">
                      <a:noAutofit/>
                    </a:bodyPr>
                    <a:p>
                      <a:pPr defTabSz="914400">
                        <a:lnSpc>
                          <a:spcPct val="150000"/>
                        </a:lnSpc>
                      </a:pPr>
                      <a:r>
                        <a:rPr b="0" lang="id-ID" sz="1200" strike="noStrike" u="none">
                          <a:solidFill>
                            <a:schemeClr val="dk1"/>
                          </a:solidFill>
                          <a:uFillTx/>
                          <a:latin typeface="Grandview"/>
                        </a:rPr>
                        <a:t>Body</a:t>
                      </a:r>
                      <a:endParaRPr b="0" lang="en-US" sz="1200" strike="noStrike" u="none">
                        <a:solidFill>
                          <a:srgbClr val="000000"/>
                        </a:solidFill>
                        <a:uFillTx/>
                        <a:latin typeface="Arial"/>
                      </a:endParaRPr>
                    </a:p>
                  </a:txBody>
                  <a:tcPr anchor="t" marL="66240" marR="662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20000"/>
                      </a:schemeClr>
                    </a:solidFill>
                  </a:tcPr>
                </a:tc>
                <a:tc>
                  <a:txBody>
                    <a:bodyPr lIns="66240" rIns="66240" tIns="0" bIns="0" anchor="t">
                      <a:noAutofit/>
                    </a:bodyPr>
                    <a:p>
                      <a:pPr defTabSz="914400">
                        <a:lnSpc>
                          <a:spcPct val="150000"/>
                        </a:lnSpc>
                      </a:pPr>
                      <a:r>
                        <a:rPr b="0" lang="id-ID" sz="1200" strike="noStrike" u="none">
                          <a:solidFill>
                            <a:schemeClr val="dk1"/>
                          </a:solidFill>
                          <a:uFillTx/>
                          <a:latin typeface="Grandview"/>
                        </a:rPr>
                        <a:t>3D Printed</a:t>
                      </a:r>
                      <a:endParaRPr b="0" lang="en-US" sz="1200" strike="noStrike" u="none">
                        <a:solidFill>
                          <a:srgbClr val="000000"/>
                        </a:solidFill>
                        <a:uFillTx/>
                        <a:latin typeface="Arial"/>
                      </a:endParaRPr>
                    </a:p>
                  </a:txBody>
                  <a:tcPr anchor="t" marL="66240" marR="662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20000"/>
                      </a:schemeClr>
                    </a:solidFill>
                  </a:tcPr>
                </a:tc>
                <a:tc>
                  <a:txBody>
                    <a:bodyPr lIns="66240" rIns="66240" tIns="0" bIns="0" anchor="t">
                      <a:noAutofit/>
                    </a:bodyPr>
                    <a:p>
                      <a:pPr marL="343080" indent="-343080" defTabSz="914400">
                        <a:lnSpc>
                          <a:spcPct val="150000"/>
                        </a:lnSpc>
                        <a:spcAft>
                          <a:spcPts val="1001"/>
                        </a:spcAft>
                        <a:buClr>
                          <a:srgbClr val="000000"/>
                        </a:buClr>
                        <a:buFont typeface="Aptos"/>
                        <a:buChar char="-"/>
                      </a:pPr>
                      <a:r>
                        <a:rPr b="0" lang="id-ID" sz="1100" strike="noStrike" u="none">
                          <a:solidFill>
                            <a:schemeClr val="dk1"/>
                          </a:solidFill>
                          <a:uFillTx/>
                          <a:latin typeface="Grandview"/>
                        </a:rPr>
                        <a:t>3D printer is relatively cheap and flexible</a:t>
                      </a:r>
                      <a:endParaRPr b="0" lang="en-US" sz="1100" strike="noStrike" u="none">
                        <a:solidFill>
                          <a:srgbClr val="000000"/>
                        </a:solidFill>
                        <a:uFillTx/>
                        <a:latin typeface="Arial"/>
                      </a:endParaRPr>
                    </a:p>
                  </a:txBody>
                  <a:tcPr anchor="t" marL="66240" marR="662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20000"/>
                      </a:schemeClr>
                    </a:solidFill>
                  </a:tcPr>
                </a:tc>
              </a:tr>
            </a:tbl>
          </a:graphicData>
        </a:graphic>
      </p:graphicFrame>
      <p:sp>
        <p:nvSpPr>
          <p:cNvPr id="823" name="Rectangle 1"/>
          <p:cNvSpPr/>
          <p:nvPr/>
        </p:nvSpPr>
        <p:spPr>
          <a:xfrm>
            <a:off x="5061600" y="91440"/>
            <a:ext cx="2068200" cy="273600"/>
          </a:xfrm>
          <a:prstGeom prst="rect">
            <a:avLst/>
          </a:prstGeom>
          <a:noFill/>
          <a:ln w="0">
            <a:noFill/>
          </a:ln>
        </p:spPr>
        <p:style>
          <a:lnRef idx="0"/>
          <a:fillRef idx="0"/>
          <a:effectRef idx="0"/>
          <a:fontRef idx="minor"/>
        </p:style>
        <p:txBody>
          <a:bodyPr numCol="1" spcCol="0" wrap="none" anchor="ctr">
            <a:spAutoFit/>
          </a:bodyPr>
          <a:p>
            <a:pPr algn="ctr" defTabSz="914400">
              <a:lnSpc>
                <a:spcPct val="100000"/>
              </a:lnSpc>
              <a:tabLst>
                <a:tab algn="l" pos="0"/>
              </a:tabLst>
            </a:pPr>
            <a:r>
              <a:rPr b="0" lang="id-ID" sz="1200" strike="noStrike" u="none">
                <a:solidFill>
                  <a:schemeClr val="dk1"/>
                </a:solidFill>
                <a:uFillTx/>
                <a:latin typeface="Aptos"/>
                <a:ea typeface="Calibri"/>
              </a:rPr>
              <a:t>Tabel 1. Spesifikasi Produk</a:t>
            </a:r>
            <a:endParaRPr b="0" lang="en-US" sz="12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24" name="PlaceHolder 1"/>
          <p:cNvSpPr>
            <a:spLocks noGrp="1"/>
          </p:cNvSpPr>
          <p:nvPr>
            <p:ph type="title"/>
          </p:nvPr>
        </p:nvSpPr>
        <p:spPr>
          <a:xfrm>
            <a:off x="691200" y="726120"/>
            <a:ext cx="10324800" cy="1442160"/>
          </a:xfrm>
          <a:prstGeom prst="rect">
            <a:avLst/>
          </a:prstGeom>
          <a:noFill/>
          <a:ln w="0">
            <a:noFill/>
          </a:ln>
        </p:spPr>
        <p:txBody>
          <a:bodyPr lIns="91440" rIns="91440" tIns="45720" bIns="45720" anchor="b">
            <a:noAutofit/>
          </a:bodyPr>
          <a:p>
            <a:pPr indent="0" defTabSz="914400">
              <a:lnSpc>
                <a:spcPct val="100000"/>
              </a:lnSpc>
              <a:buNone/>
            </a:pPr>
            <a:r>
              <a:rPr b="0" lang="en-US" sz="4400" strike="noStrike" u="none">
                <a:solidFill>
                  <a:schemeClr val="dk2"/>
                </a:solidFill>
                <a:uFillTx/>
                <a:latin typeface="Grandview"/>
              </a:rPr>
              <a:t>Pengujian - 1</a:t>
            </a:r>
            <a:endParaRPr b="0" lang="en-US" sz="4400" strike="noStrike" u="none">
              <a:solidFill>
                <a:schemeClr val="dk1"/>
              </a:solidFill>
              <a:uFillTx/>
              <a:latin typeface="Grandview"/>
            </a:endParaRPr>
          </a:p>
        </p:txBody>
      </p:sp>
      <p:sp>
        <p:nvSpPr>
          <p:cNvPr id="825" name="PlaceHolder 2"/>
          <p:cNvSpPr>
            <a:spLocks noGrp="1"/>
          </p:cNvSpPr>
          <p:nvPr>
            <p:ph/>
          </p:nvPr>
        </p:nvSpPr>
        <p:spPr>
          <a:xfrm>
            <a:off x="691200" y="2340000"/>
            <a:ext cx="10324800" cy="3564000"/>
          </a:xfrm>
          <a:prstGeom prst="rect">
            <a:avLst/>
          </a:prstGeom>
          <a:noFill/>
          <a:ln w="0">
            <a:noFill/>
          </a:ln>
        </p:spPr>
        <p:txBody>
          <a:bodyPr lIns="91440" rIns="91440" tIns="45720" bIns="45720" anchor="t">
            <a:normAutofit lnSpcReduction="9999"/>
          </a:bodyPr>
          <a:p>
            <a:pPr indent="0" defTabSz="914400">
              <a:lnSpc>
                <a:spcPct val="110000"/>
              </a:lnSpc>
              <a:spcBef>
                <a:spcPts val="1001"/>
              </a:spcBef>
              <a:buNone/>
              <a:tabLst>
                <a:tab algn="l" pos="0"/>
              </a:tabLst>
            </a:pPr>
            <a:r>
              <a:rPr b="0" lang="en-ID" sz="2000" strike="noStrike" u="none">
                <a:solidFill>
                  <a:schemeClr val="dk2"/>
                </a:solidFill>
                <a:uFillTx/>
                <a:latin typeface="Grandview"/>
              </a:rPr>
              <a:t>1.</a:t>
            </a:r>
            <a:r>
              <a:rPr b="0" lang="en-ID" sz="2000" strike="noStrike" u="none">
                <a:solidFill>
                  <a:schemeClr val="dk2"/>
                </a:solidFill>
                <a:uFillTx/>
                <a:latin typeface="Grandview"/>
              </a:rPr>
              <a:t>	</a:t>
            </a:r>
            <a:r>
              <a:rPr b="0" lang="en-ID" sz="2000" strike="noStrike" u="none">
                <a:solidFill>
                  <a:schemeClr val="dk2"/>
                </a:solidFill>
                <a:uFillTx/>
                <a:latin typeface="Grandview"/>
              </a:rPr>
              <a:t>MCU</a:t>
            </a:r>
            <a:endParaRPr b="0" lang="en-US" sz="2000" strike="noStrike" u="none">
              <a:solidFill>
                <a:schemeClr val="dk2"/>
              </a:solidFill>
              <a:uFillTx/>
              <a:latin typeface="Grandview"/>
            </a:endParaRPr>
          </a:p>
          <a:p>
            <a:pPr indent="0" defTabSz="914400">
              <a:lnSpc>
                <a:spcPct val="110000"/>
              </a:lnSpc>
              <a:spcBef>
                <a:spcPts val="1001"/>
              </a:spcBef>
              <a:buNone/>
              <a:tabLst>
                <a:tab algn="l" pos="0"/>
              </a:tabLst>
            </a:pPr>
            <a:r>
              <a:rPr b="0" lang="en-ID" sz="2000" strike="noStrike" u="none">
                <a:solidFill>
                  <a:schemeClr val="dk2"/>
                </a:solidFill>
                <a:uFillTx/>
                <a:latin typeface="Grandview"/>
              </a:rPr>
              <a:t>Microcontroller di hidupkan dan diuji apakah dapat menerima data dari user, dapat membaca data WiFi, dan dapat membaca data Bluetooth.</a:t>
            </a:r>
            <a:endParaRPr b="0" lang="en-US" sz="2000" strike="noStrike" u="none">
              <a:solidFill>
                <a:schemeClr val="dk2"/>
              </a:solidFill>
              <a:uFillTx/>
              <a:latin typeface="Grandview"/>
            </a:endParaRPr>
          </a:p>
          <a:p>
            <a:pPr indent="0" defTabSz="914400">
              <a:lnSpc>
                <a:spcPct val="110000"/>
              </a:lnSpc>
              <a:spcBef>
                <a:spcPts val="1001"/>
              </a:spcBef>
              <a:buNone/>
              <a:tabLst>
                <a:tab algn="l" pos="0"/>
              </a:tabLst>
            </a:pPr>
            <a:r>
              <a:rPr b="0" lang="en-ID" sz="2000" strike="noStrike" u="none">
                <a:solidFill>
                  <a:schemeClr val="dk2"/>
                </a:solidFill>
                <a:uFillTx/>
                <a:latin typeface="Grandview"/>
              </a:rPr>
              <a:t>2.</a:t>
            </a:r>
            <a:r>
              <a:rPr b="0" lang="en-ID" sz="2000" strike="noStrike" u="none">
                <a:solidFill>
                  <a:schemeClr val="dk2"/>
                </a:solidFill>
                <a:uFillTx/>
                <a:latin typeface="Grandview"/>
              </a:rPr>
              <a:t>	</a:t>
            </a:r>
            <a:r>
              <a:rPr b="0" lang="en-ID" sz="2000" strike="noStrike" u="none">
                <a:solidFill>
                  <a:schemeClr val="dk2"/>
                </a:solidFill>
                <a:uFillTx/>
                <a:latin typeface="Grandview"/>
              </a:rPr>
              <a:t>Baterai</a:t>
            </a:r>
            <a:endParaRPr b="0" lang="en-US" sz="2000" strike="noStrike" u="none">
              <a:solidFill>
                <a:schemeClr val="dk2"/>
              </a:solidFill>
              <a:uFillTx/>
              <a:latin typeface="Grandview"/>
            </a:endParaRPr>
          </a:p>
          <a:p>
            <a:pPr indent="0" defTabSz="914400">
              <a:lnSpc>
                <a:spcPct val="110000"/>
              </a:lnSpc>
              <a:spcBef>
                <a:spcPts val="1001"/>
              </a:spcBef>
              <a:buNone/>
              <a:tabLst>
                <a:tab algn="l" pos="0"/>
              </a:tabLst>
            </a:pPr>
            <a:r>
              <a:rPr b="0" lang="en-ID" sz="2000" strike="noStrike" u="none">
                <a:solidFill>
                  <a:schemeClr val="dk2"/>
                </a:solidFill>
                <a:uFillTx/>
                <a:latin typeface="Grandview"/>
              </a:rPr>
              <a:t>Setiap komponen utama menerima suplai daya sesuai dengan kebutuhan dan tidak mengalami drop tegangan dibawah ambang batas.</a:t>
            </a:r>
            <a:endParaRPr b="0" lang="en-US" sz="2000" strike="noStrike" u="none">
              <a:solidFill>
                <a:schemeClr val="dk2"/>
              </a:solidFill>
              <a:uFillTx/>
              <a:latin typeface="Grandview"/>
            </a:endParaRPr>
          </a:p>
          <a:p>
            <a:pPr indent="0" defTabSz="914400">
              <a:lnSpc>
                <a:spcPct val="110000"/>
              </a:lnSpc>
              <a:spcBef>
                <a:spcPts val="1001"/>
              </a:spcBef>
              <a:buNone/>
              <a:tabLst>
                <a:tab algn="l" pos="0"/>
              </a:tabLst>
            </a:pPr>
            <a:r>
              <a:rPr b="0" lang="en-ID" sz="2000" strike="noStrike" u="none">
                <a:solidFill>
                  <a:schemeClr val="dk2"/>
                </a:solidFill>
                <a:uFillTx/>
                <a:latin typeface="Grandview"/>
              </a:rPr>
              <a:t>3.</a:t>
            </a:r>
            <a:r>
              <a:rPr b="0" lang="en-ID" sz="2000" strike="noStrike" u="none">
                <a:solidFill>
                  <a:schemeClr val="dk2"/>
                </a:solidFill>
                <a:uFillTx/>
                <a:latin typeface="Grandview"/>
              </a:rPr>
              <a:t>	</a:t>
            </a:r>
            <a:r>
              <a:rPr b="0" lang="en-ID" sz="2000" strike="noStrike" u="none">
                <a:solidFill>
                  <a:schemeClr val="dk2"/>
                </a:solidFill>
                <a:uFillTx/>
                <a:latin typeface="Grandview"/>
              </a:rPr>
              <a:t>Sub-1 GHz RF module</a:t>
            </a:r>
            <a:endParaRPr b="0" lang="en-US" sz="2000" strike="noStrike" u="none">
              <a:solidFill>
                <a:schemeClr val="dk2"/>
              </a:solidFill>
              <a:uFillTx/>
              <a:latin typeface="Grandview"/>
            </a:endParaRPr>
          </a:p>
          <a:p>
            <a:pPr indent="0" defTabSz="914400">
              <a:lnSpc>
                <a:spcPct val="110000"/>
              </a:lnSpc>
              <a:spcBef>
                <a:spcPts val="1001"/>
              </a:spcBef>
              <a:buNone/>
              <a:tabLst>
                <a:tab algn="l" pos="0"/>
              </a:tabLst>
            </a:pPr>
            <a:r>
              <a:rPr b="0" lang="en-ID" sz="2000" strike="noStrike" u="none">
                <a:solidFill>
                  <a:schemeClr val="dk2"/>
                </a:solidFill>
                <a:uFillTx/>
                <a:latin typeface="Grandview"/>
              </a:rPr>
              <a:t>Berkomunikasi dengan cara mengirimkan text dengan alat sejenis atau alat yang dilengkapi modul yang sama.</a:t>
            </a:r>
            <a:endParaRPr b="0" lang="en-US" sz="2000" strike="noStrike" u="none">
              <a:solidFill>
                <a:schemeClr val="dk2"/>
              </a:solidFill>
              <a:uFillTx/>
              <a:latin typeface="Grandview"/>
            </a:endParaRPr>
          </a:p>
          <a:p>
            <a:pPr indent="0" defTabSz="914400">
              <a:lnSpc>
                <a:spcPct val="110000"/>
              </a:lnSpc>
              <a:spcBef>
                <a:spcPts val="1001"/>
              </a:spcBef>
              <a:buNone/>
              <a:tabLst>
                <a:tab algn="l" pos="0"/>
              </a:tabLst>
            </a:pPr>
            <a:endParaRPr b="0" lang="en-US" sz="2000" strike="noStrike" u="none">
              <a:solidFill>
                <a:schemeClr val="dk2"/>
              </a:solidFill>
              <a:uFillTx/>
              <a:latin typeface="Grandview"/>
            </a:endParaRPr>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26" name="PlaceHolder 1"/>
          <p:cNvSpPr>
            <a:spLocks noGrp="1"/>
          </p:cNvSpPr>
          <p:nvPr>
            <p:ph type="title"/>
          </p:nvPr>
        </p:nvSpPr>
        <p:spPr>
          <a:xfrm>
            <a:off x="691200" y="726120"/>
            <a:ext cx="10324800" cy="1442160"/>
          </a:xfrm>
          <a:prstGeom prst="rect">
            <a:avLst/>
          </a:prstGeom>
          <a:noFill/>
          <a:ln w="0">
            <a:noFill/>
          </a:ln>
        </p:spPr>
        <p:txBody>
          <a:bodyPr lIns="91440" rIns="91440" tIns="45720" bIns="45720" anchor="b">
            <a:noAutofit/>
          </a:bodyPr>
          <a:p>
            <a:pPr indent="0" defTabSz="914400">
              <a:lnSpc>
                <a:spcPct val="100000"/>
              </a:lnSpc>
              <a:buNone/>
            </a:pPr>
            <a:r>
              <a:rPr b="0" lang="en-US" sz="4400" strike="noStrike" u="none">
                <a:solidFill>
                  <a:schemeClr val="dk2"/>
                </a:solidFill>
                <a:uFillTx/>
                <a:latin typeface="Grandview"/>
              </a:rPr>
              <a:t>Pengujian - 2</a:t>
            </a:r>
            <a:endParaRPr b="0" lang="en-US" sz="4400" strike="noStrike" u="none">
              <a:solidFill>
                <a:schemeClr val="dk1"/>
              </a:solidFill>
              <a:uFillTx/>
              <a:latin typeface="Grandview"/>
            </a:endParaRPr>
          </a:p>
        </p:txBody>
      </p:sp>
      <p:sp>
        <p:nvSpPr>
          <p:cNvPr id="827" name="PlaceHolder 2"/>
          <p:cNvSpPr>
            <a:spLocks noGrp="1"/>
          </p:cNvSpPr>
          <p:nvPr>
            <p:ph/>
          </p:nvPr>
        </p:nvSpPr>
        <p:spPr>
          <a:xfrm>
            <a:off x="691200" y="2340000"/>
            <a:ext cx="10324800" cy="3564000"/>
          </a:xfrm>
          <a:prstGeom prst="rect">
            <a:avLst/>
          </a:prstGeom>
          <a:noFill/>
          <a:ln w="0">
            <a:noFill/>
          </a:ln>
        </p:spPr>
        <p:txBody>
          <a:bodyPr lIns="91440" rIns="91440" tIns="45720" bIns="45720" anchor="t">
            <a:normAutofit fontScale="92500" lnSpcReduction="9999"/>
          </a:bodyPr>
          <a:p>
            <a:pPr indent="0" defTabSz="914400">
              <a:lnSpc>
                <a:spcPct val="110000"/>
              </a:lnSpc>
              <a:spcBef>
                <a:spcPts val="1001"/>
              </a:spcBef>
              <a:buNone/>
              <a:tabLst>
                <a:tab algn="l" pos="0"/>
              </a:tabLst>
            </a:pPr>
            <a:r>
              <a:rPr b="0" lang="en-ID" sz="2000" strike="noStrike" u="none">
                <a:solidFill>
                  <a:schemeClr val="dk2"/>
                </a:solidFill>
                <a:uFillTx/>
                <a:latin typeface="Grandview"/>
              </a:rPr>
              <a:t>4.</a:t>
            </a:r>
            <a:r>
              <a:rPr b="0" lang="en-ID" sz="2000" strike="noStrike" u="none">
                <a:solidFill>
                  <a:schemeClr val="dk2"/>
                </a:solidFill>
                <a:uFillTx/>
                <a:latin typeface="Grandview"/>
              </a:rPr>
              <a:t>	</a:t>
            </a:r>
            <a:r>
              <a:rPr b="0" lang="en-ID" sz="2000" strike="noStrike" u="none">
                <a:solidFill>
                  <a:schemeClr val="dk2"/>
                </a:solidFill>
                <a:uFillTx/>
                <a:latin typeface="Grandview"/>
              </a:rPr>
              <a:t>Display</a:t>
            </a:r>
            <a:endParaRPr b="0" lang="en-US" sz="2000" strike="noStrike" u="none">
              <a:solidFill>
                <a:schemeClr val="dk2"/>
              </a:solidFill>
              <a:uFillTx/>
              <a:latin typeface="Grandview"/>
            </a:endParaRPr>
          </a:p>
          <a:p>
            <a:pPr indent="0" defTabSz="914400">
              <a:lnSpc>
                <a:spcPct val="110000"/>
              </a:lnSpc>
              <a:spcBef>
                <a:spcPts val="1001"/>
              </a:spcBef>
              <a:buNone/>
              <a:tabLst>
                <a:tab algn="l" pos="0"/>
              </a:tabLst>
            </a:pPr>
            <a:r>
              <a:rPr b="0" lang="en-ID" sz="2000" strike="noStrike" u="none">
                <a:solidFill>
                  <a:schemeClr val="dk2"/>
                </a:solidFill>
                <a:uFillTx/>
                <a:latin typeface="Grandview"/>
              </a:rPr>
              <a:t>Display dapat mengeluarkan button dan teks sesuai program yang ada</a:t>
            </a:r>
            <a:endParaRPr b="0" lang="en-US" sz="2000" strike="noStrike" u="none">
              <a:solidFill>
                <a:schemeClr val="dk2"/>
              </a:solidFill>
              <a:uFillTx/>
              <a:latin typeface="Grandview"/>
            </a:endParaRPr>
          </a:p>
          <a:p>
            <a:pPr indent="0" defTabSz="914400">
              <a:lnSpc>
                <a:spcPct val="110000"/>
              </a:lnSpc>
              <a:spcBef>
                <a:spcPts val="1001"/>
              </a:spcBef>
              <a:buNone/>
              <a:tabLst>
                <a:tab algn="l" pos="0"/>
              </a:tabLst>
            </a:pPr>
            <a:r>
              <a:rPr b="0" lang="en-ID" sz="2000" strike="noStrike" u="none">
                <a:solidFill>
                  <a:schemeClr val="dk2"/>
                </a:solidFill>
                <a:uFillTx/>
                <a:latin typeface="Grandview"/>
              </a:rPr>
              <a:t>5.</a:t>
            </a:r>
            <a:r>
              <a:rPr b="0" lang="en-ID" sz="2000" strike="noStrike" u="none">
                <a:solidFill>
                  <a:schemeClr val="dk2"/>
                </a:solidFill>
                <a:uFillTx/>
                <a:latin typeface="Grandview"/>
              </a:rPr>
              <a:t>	</a:t>
            </a:r>
            <a:r>
              <a:rPr b="0" lang="en-ID" sz="2000" strike="noStrike" u="none">
                <a:solidFill>
                  <a:schemeClr val="dk2"/>
                </a:solidFill>
                <a:uFillTx/>
                <a:latin typeface="Grandview"/>
              </a:rPr>
              <a:t>Buzzer</a:t>
            </a:r>
            <a:endParaRPr b="0" lang="en-US" sz="2000" strike="noStrike" u="none">
              <a:solidFill>
                <a:schemeClr val="dk2"/>
              </a:solidFill>
              <a:uFillTx/>
              <a:latin typeface="Grandview"/>
            </a:endParaRPr>
          </a:p>
          <a:p>
            <a:pPr indent="0" defTabSz="914400">
              <a:lnSpc>
                <a:spcPct val="110000"/>
              </a:lnSpc>
              <a:spcBef>
                <a:spcPts val="1001"/>
              </a:spcBef>
              <a:buNone/>
              <a:tabLst>
                <a:tab algn="l" pos="0"/>
              </a:tabLst>
            </a:pPr>
            <a:r>
              <a:rPr b="0" lang="en-ID" sz="2000" strike="noStrike" u="none">
                <a:solidFill>
                  <a:schemeClr val="dk2"/>
                </a:solidFill>
                <a:uFillTx/>
                <a:latin typeface="Grandview"/>
              </a:rPr>
              <a:t>Dapat mengeluarkan bunyi sebagai feedback.</a:t>
            </a:r>
            <a:endParaRPr b="0" lang="en-US" sz="2000" strike="noStrike" u="none">
              <a:solidFill>
                <a:schemeClr val="dk2"/>
              </a:solidFill>
              <a:uFillTx/>
              <a:latin typeface="Grandview"/>
            </a:endParaRPr>
          </a:p>
          <a:p>
            <a:pPr indent="0" defTabSz="914400">
              <a:lnSpc>
                <a:spcPct val="110000"/>
              </a:lnSpc>
              <a:spcBef>
                <a:spcPts val="1001"/>
              </a:spcBef>
              <a:buNone/>
              <a:tabLst>
                <a:tab algn="l" pos="0"/>
              </a:tabLst>
            </a:pPr>
            <a:r>
              <a:rPr b="0" lang="en-ID" sz="2000" strike="noStrike" u="none">
                <a:solidFill>
                  <a:schemeClr val="dk2"/>
                </a:solidFill>
                <a:uFillTx/>
                <a:latin typeface="Grandview"/>
              </a:rPr>
              <a:t>6.</a:t>
            </a:r>
            <a:r>
              <a:rPr b="0" lang="en-ID" sz="2000" strike="noStrike" u="none">
                <a:solidFill>
                  <a:schemeClr val="dk2"/>
                </a:solidFill>
                <a:uFillTx/>
                <a:latin typeface="Grandview"/>
              </a:rPr>
              <a:t>	</a:t>
            </a:r>
            <a:r>
              <a:rPr b="0" lang="en-ID" sz="2000" strike="noStrike" u="none">
                <a:solidFill>
                  <a:schemeClr val="dk2"/>
                </a:solidFill>
                <a:uFillTx/>
                <a:latin typeface="Grandview"/>
              </a:rPr>
              <a:t>Infrared</a:t>
            </a:r>
            <a:endParaRPr b="0" lang="en-US" sz="2000" strike="noStrike" u="none">
              <a:solidFill>
                <a:schemeClr val="dk2"/>
              </a:solidFill>
              <a:uFillTx/>
              <a:latin typeface="Grandview"/>
            </a:endParaRPr>
          </a:p>
          <a:p>
            <a:pPr indent="0" defTabSz="914400">
              <a:lnSpc>
                <a:spcPct val="110000"/>
              </a:lnSpc>
              <a:spcBef>
                <a:spcPts val="1001"/>
              </a:spcBef>
              <a:buNone/>
              <a:tabLst>
                <a:tab algn="l" pos="0"/>
              </a:tabLst>
            </a:pPr>
            <a:r>
              <a:rPr b="0" lang="en-ID" sz="2000" strike="noStrike" u="none">
                <a:solidFill>
                  <a:schemeClr val="dk2"/>
                </a:solidFill>
                <a:uFillTx/>
                <a:latin typeface="Grandview"/>
              </a:rPr>
              <a:t>Membaca dan mereplay ulang data dari remote. Hasil akan dibandingkan dengan suatu remote control.</a:t>
            </a:r>
            <a:endParaRPr b="0" lang="en-US" sz="2000" strike="noStrike" u="none">
              <a:solidFill>
                <a:schemeClr val="dk2"/>
              </a:solidFill>
              <a:uFillTx/>
              <a:latin typeface="Grandview"/>
            </a:endParaRPr>
          </a:p>
          <a:p>
            <a:pPr indent="0" defTabSz="914400">
              <a:lnSpc>
                <a:spcPct val="110000"/>
              </a:lnSpc>
              <a:spcBef>
                <a:spcPts val="1001"/>
              </a:spcBef>
              <a:buNone/>
              <a:tabLst>
                <a:tab algn="l" pos="0"/>
              </a:tabLst>
            </a:pPr>
            <a:r>
              <a:rPr b="0" lang="en-ID" sz="2000" strike="noStrike" u="none">
                <a:solidFill>
                  <a:schemeClr val="dk2"/>
                </a:solidFill>
                <a:uFillTx/>
                <a:latin typeface="Grandview"/>
              </a:rPr>
              <a:t>7.</a:t>
            </a:r>
            <a:r>
              <a:rPr b="0" lang="en-ID" sz="2000" strike="noStrike" u="none">
                <a:solidFill>
                  <a:schemeClr val="dk2"/>
                </a:solidFill>
                <a:uFillTx/>
                <a:latin typeface="Grandview"/>
              </a:rPr>
              <a:t>	</a:t>
            </a:r>
            <a:r>
              <a:rPr b="0" lang="en-ID" sz="2000" strike="noStrike" u="none">
                <a:solidFill>
                  <a:schemeClr val="dk2"/>
                </a:solidFill>
                <a:uFillTx/>
                <a:latin typeface="Grandview"/>
              </a:rPr>
              <a:t>NFC</a:t>
            </a:r>
            <a:endParaRPr b="0" lang="en-US" sz="2000" strike="noStrike" u="none">
              <a:solidFill>
                <a:schemeClr val="dk2"/>
              </a:solidFill>
              <a:uFillTx/>
              <a:latin typeface="Grandview"/>
            </a:endParaRPr>
          </a:p>
          <a:p>
            <a:pPr indent="0" defTabSz="914400">
              <a:lnSpc>
                <a:spcPct val="110000"/>
              </a:lnSpc>
              <a:spcBef>
                <a:spcPts val="1001"/>
              </a:spcBef>
              <a:buNone/>
              <a:tabLst>
                <a:tab algn="l" pos="0"/>
              </a:tabLst>
            </a:pPr>
            <a:r>
              <a:rPr b="0" lang="en-ID" sz="2000" strike="noStrike" u="none">
                <a:solidFill>
                  <a:schemeClr val="dk2"/>
                </a:solidFill>
                <a:uFillTx/>
                <a:latin typeface="Grandview"/>
              </a:rPr>
              <a:t>Membaca dan menulis data pada generic RFID card.</a:t>
            </a:r>
            <a:endParaRPr b="0" lang="en-US" sz="2000" strike="noStrike" u="none">
              <a:solidFill>
                <a:schemeClr val="dk2"/>
              </a:solidFill>
              <a:uFillTx/>
              <a:latin typeface="Grandview"/>
            </a:endParaRPr>
          </a:p>
          <a:p>
            <a:pPr indent="0" defTabSz="914400">
              <a:lnSpc>
                <a:spcPct val="110000"/>
              </a:lnSpc>
              <a:spcBef>
                <a:spcPts val="1001"/>
              </a:spcBef>
              <a:buNone/>
              <a:tabLst>
                <a:tab algn="l" pos="0"/>
              </a:tabLst>
            </a:pPr>
            <a:endParaRPr b="0" lang="en-US" sz="2000" strike="noStrike" u="none">
              <a:solidFill>
                <a:schemeClr val="dk2"/>
              </a:solidFill>
              <a:uFillTx/>
              <a:latin typeface="Grandview"/>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18" name="PlaceHolder 1"/>
          <p:cNvSpPr>
            <a:spLocks noGrp="1"/>
          </p:cNvSpPr>
          <p:nvPr>
            <p:ph type="title"/>
          </p:nvPr>
        </p:nvSpPr>
        <p:spPr>
          <a:xfrm>
            <a:off x="691200" y="726120"/>
            <a:ext cx="10324800" cy="1442160"/>
          </a:xfrm>
          <a:prstGeom prst="rect">
            <a:avLst/>
          </a:prstGeom>
          <a:noFill/>
          <a:ln w="0">
            <a:noFill/>
          </a:ln>
        </p:spPr>
        <p:txBody>
          <a:bodyPr lIns="91440" rIns="91440" tIns="45720" bIns="45720" anchor="b">
            <a:noAutofit/>
          </a:bodyPr>
          <a:p>
            <a:pPr indent="0" defTabSz="914400">
              <a:lnSpc>
                <a:spcPct val="100000"/>
              </a:lnSpc>
              <a:buNone/>
            </a:pPr>
            <a:r>
              <a:rPr b="0" lang="en-US" sz="4400" strike="noStrike" u="none">
                <a:solidFill>
                  <a:schemeClr val="dk2"/>
                </a:solidFill>
                <a:uFillTx/>
                <a:latin typeface="Grandview"/>
              </a:rPr>
              <a:t>Abstrak</a:t>
            </a:r>
            <a:endParaRPr b="0" lang="en-US" sz="4400" strike="noStrike" u="none">
              <a:solidFill>
                <a:schemeClr val="dk1"/>
              </a:solidFill>
              <a:uFillTx/>
              <a:latin typeface="Grandview"/>
            </a:endParaRPr>
          </a:p>
        </p:txBody>
      </p:sp>
      <p:sp>
        <p:nvSpPr>
          <p:cNvPr id="719" name="PlaceHolder 2"/>
          <p:cNvSpPr>
            <a:spLocks noGrp="1"/>
          </p:cNvSpPr>
          <p:nvPr>
            <p:ph/>
          </p:nvPr>
        </p:nvSpPr>
        <p:spPr>
          <a:xfrm>
            <a:off x="2189880" y="2666880"/>
            <a:ext cx="6979320" cy="3564000"/>
          </a:xfrm>
          <a:prstGeom prst="rect">
            <a:avLst/>
          </a:prstGeom>
          <a:noFill/>
          <a:ln w="0">
            <a:noFill/>
          </a:ln>
        </p:spPr>
        <p:txBody>
          <a:bodyPr lIns="91440" rIns="91440" tIns="45720" bIns="45720" anchor="t">
            <a:normAutofit/>
          </a:bodyPr>
          <a:p>
            <a:pPr marL="228600" indent="0" algn="just" defTabSz="914400">
              <a:lnSpc>
                <a:spcPct val="110000"/>
              </a:lnSpc>
              <a:spcBef>
                <a:spcPts val="1001"/>
              </a:spcBef>
              <a:buNone/>
              <a:tabLst>
                <a:tab algn="l" pos="0"/>
              </a:tabLst>
            </a:pPr>
            <a:r>
              <a:rPr b="0" lang="en-US" sz="2000" strike="noStrike" u="none">
                <a:solidFill>
                  <a:schemeClr val="dk2"/>
                </a:solidFill>
                <a:uFillTx/>
                <a:latin typeface="Aptos"/>
                <a:ea typeface="Calibri"/>
              </a:rPr>
              <a:t>	</a:t>
            </a:r>
            <a:r>
              <a:rPr b="0" lang="id-ID" sz="2000" strike="noStrike" u="none">
                <a:solidFill>
                  <a:schemeClr val="dk2"/>
                </a:solidFill>
                <a:uFillTx/>
                <a:latin typeface="Aptos"/>
                <a:ea typeface="Calibri"/>
              </a:rPr>
              <a:t>SignalForge merupakan alat multifungsi untuk penggiat keamanan digital dan siber atau sekadar untuk hobbyst karena kemampuannya untuk membaca, meniru, dan berinteraksi dengan berbagai sinyal radio frekuensi (RF), kartu RFID, dan protokol komunikasi lainnya. Alat ini memfasilitasi eksplorasi keamanan siber, pengujian perangkat keras, dan berbagai aplikasi lain di bidang teknologi informasi.</a:t>
            </a:r>
            <a:endParaRPr b="0" lang="en-US" sz="2000" strike="noStrike" u="none">
              <a:solidFill>
                <a:schemeClr val="dk2"/>
              </a:solidFill>
              <a:uFillTx/>
              <a:latin typeface="Grandview"/>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28" name="PlaceHolder 1"/>
          <p:cNvSpPr>
            <a:spLocks noGrp="1"/>
          </p:cNvSpPr>
          <p:nvPr>
            <p:ph type="title"/>
          </p:nvPr>
        </p:nvSpPr>
        <p:spPr>
          <a:xfrm>
            <a:off x="691200" y="726120"/>
            <a:ext cx="10324800" cy="1442160"/>
          </a:xfrm>
          <a:prstGeom prst="rect">
            <a:avLst/>
          </a:prstGeom>
          <a:noFill/>
          <a:ln w="0">
            <a:noFill/>
          </a:ln>
        </p:spPr>
        <p:txBody>
          <a:bodyPr lIns="91440" rIns="91440" tIns="45720" bIns="45720" anchor="b">
            <a:noAutofit/>
          </a:bodyPr>
          <a:p>
            <a:pPr indent="0" defTabSz="914400">
              <a:lnSpc>
                <a:spcPct val="100000"/>
              </a:lnSpc>
              <a:buNone/>
            </a:pPr>
            <a:r>
              <a:rPr b="0" lang="en-US" sz="4400" strike="noStrike" u="none">
                <a:solidFill>
                  <a:schemeClr val="dk2"/>
                </a:solidFill>
                <a:uFillTx/>
                <a:latin typeface="Grandview"/>
              </a:rPr>
              <a:t>Pengujian - 3</a:t>
            </a:r>
            <a:endParaRPr b="0" lang="en-US" sz="4400" strike="noStrike" u="none">
              <a:solidFill>
                <a:schemeClr val="dk1"/>
              </a:solidFill>
              <a:uFillTx/>
              <a:latin typeface="Grandview"/>
            </a:endParaRPr>
          </a:p>
        </p:txBody>
      </p:sp>
      <p:sp>
        <p:nvSpPr>
          <p:cNvPr id="829" name="PlaceHolder 2"/>
          <p:cNvSpPr>
            <a:spLocks noGrp="1"/>
          </p:cNvSpPr>
          <p:nvPr>
            <p:ph/>
          </p:nvPr>
        </p:nvSpPr>
        <p:spPr>
          <a:xfrm>
            <a:off x="691200" y="2340000"/>
            <a:ext cx="10324800" cy="3564000"/>
          </a:xfrm>
          <a:prstGeom prst="rect">
            <a:avLst/>
          </a:prstGeom>
          <a:noFill/>
          <a:ln w="0">
            <a:noFill/>
          </a:ln>
        </p:spPr>
        <p:txBody>
          <a:bodyPr lIns="91440" rIns="91440" tIns="45720" bIns="45720" anchor="t">
            <a:noAutofit/>
          </a:bodyPr>
          <a:p>
            <a:pPr indent="0" defTabSz="914400">
              <a:lnSpc>
                <a:spcPct val="110000"/>
              </a:lnSpc>
              <a:spcBef>
                <a:spcPts val="1001"/>
              </a:spcBef>
              <a:buNone/>
              <a:tabLst>
                <a:tab algn="l" pos="0"/>
              </a:tabLst>
            </a:pPr>
            <a:r>
              <a:rPr b="0" lang="en-ID" sz="2000" strike="noStrike" u="none">
                <a:solidFill>
                  <a:schemeClr val="dk2"/>
                </a:solidFill>
                <a:uFillTx/>
                <a:latin typeface="Grandview"/>
              </a:rPr>
              <a:t>8.</a:t>
            </a:r>
            <a:r>
              <a:rPr b="0" lang="en-ID" sz="2000" strike="noStrike" u="none">
                <a:solidFill>
                  <a:schemeClr val="dk2"/>
                </a:solidFill>
                <a:uFillTx/>
                <a:latin typeface="Grandview"/>
              </a:rPr>
              <a:t>	</a:t>
            </a:r>
            <a:r>
              <a:rPr b="0" lang="en-ID" sz="2000" strike="noStrike" u="none">
                <a:solidFill>
                  <a:schemeClr val="dk2"/>
                </a:solidFill>
                <a:uFillTx/>
                <a:latin typeface="Grandview"/>
              </a:rPr>
              <a:t>GPIO</a:t>
            </a:r>
            <a:endParaRPr b="0" lang="en-US" sz="2000" strike="noStrike" u="none">
              <a:solidFill>
                <a:schemeClr val="dk2"/>
              </a:solidFill>
              <a:uFillTx/>
              <a:latin typeface="Grandview"/>
            </a:endParaRPr>
          </a:p>
          <a:p>
            <a:pPr indent="0" defTabSz="914400">
              <a:lnSpc>
                <a:spcPct val="110000"/>
              </a:lnSpc>
              <a:spcBef>
                <a:spcPts val="1001"/>
              </a:spcBef>
              <a:buNone/>
              <a:tabLst>
                <a:tab algn="l" pos="0"/>
              </a:tabLst>
            </a:pPr>
            <a:r>
              <a:rPr b="0" lang="en-ID" sz="2000" strike="noStrike" u="none">
                <a:solidFill>
                  <a:schemeClr val="dk2"/>
                </a:solidFill>
                <a:uFillTx/>
                <a:latin typeface="Grandview"/>
              </a:rPr>
              <a:t>Membaca sinyal dari button yang dipasang secara terpisah dari button utama.</a:t>
            </a:r>
            <a:endParaRPr b="0" lang="en-US" sz="2000" strike="noStrike" u="none">
              <a:solidFill>
                <a:schemeClr val="dk2"/>
              </a:solidFill>
              <a:uFillTx/>
              <a:latin typeface="Grandview"/>
            </a:endParaRPr>
          </a:p>
          <a:p>
            <a:pPr indent="0" defTabSz="914400">
              <a:lnSpc>
                <a:spcPct val="110000"/>
              </a:lnSpc>
              <a:spcBef>
                <a:spcPts val="1001"/>
              </a:spcBef>
              <a:buNone/>
              <a:tabLst>
                <a:tab algn="l" pos="0"/>
              </a:tabLst>
            </a:pPr>
            <a:r>
              <a:rPr b="0" lang="en-ID" sz="2000" strike="noStrike" u="none">
                <a:solidFill>
                  <a:schemeClr val="dk2"/>
                </a:solidFill>
                <a:uFillTx/>
                <a:latin typeface="Grandview"/>
              </a:rPr>
              <a:t>9.</a:t>
            </a:r>
            <a:r>
              <a:rPr b="0" lang="en-ID" sz="2000" strike="noStrike" u="none">
                <a:solidFill>
                  <a:schemeClr val="dk2"/>
                </a:solidFill>
                <a:uFillTx/>
                <a:latin typeface="Grandview"/>
              </a:rPr>
              <a:t>	</a:t>
            </a:r>
            <a:r>
              <a:rPr b="0" lang="en-ID" sz="2000" strike="noStrike" u="none">
                <a:solidFill>
                  <a:schemeClr val="dk2"/>
                </a:solidFill>
                <a:uFillTx/>
                <a:latin typeface="Grandview"/>
              </a:rPr>
              <a:t>MicroSD</a:t>
            </a:r>
            <a:endParaRPr b="0" lang="en-US" sz="2000" strike="noStrike" u="none">
              <a:solidFill>
                <a:schemeClr val="dk2"/>
              </a:solidFill>
              <a:uFillTx/>
              <a:latin typeface="Grandview"/>
            </a:endParaRPr>
          </a:p>
          <a:p>
            <a:pPr indent="0" defTabSz="914400">
              <a:lnSpc>
                <a:spcPct val="110000"/>
              </a:lnSpc>
              <a:spcBef>
                <a:spcPts val="1001"/>
              </a:spcBef>
              <a:buNone/>
              <a:tabLst>
                <a:tab algn="l" pos="0"/>
              </a:tabLst>
            </a:pPr>
            <a:r>
              <a:rPr b="0" lang="en-ID" sz="2000" strike="noStrike" u="none">
                <a:solidFill>
                  <a:schemeClr val="dk2"/>
                </a:solidFill>
                <a:uFillTx/>
                <a:latin typeface="Grandview"/>
              </a:rPr>
              <a:t>Menyimpan suatu text dari user lalu membaca kembali text tersebut setelah daya dimatikan.</a:t>
            </a:r>
            <a:endParaRPr b="0" lang="en-US" sz="2000" strike="noStrike" u="none">
              <a:solidFill>
                <a:schemeClr val="dk2"/>
              </a:solidFill>
              <a:uFillTx/>
              <a:latin typeface="Grandview"/>
            </a:endParaRPr>
          </a:p>
          <a:p>
            <a:pPr indent="0" defTabSz="914400">
              <a:lnSpc>
                <a:spcPct val="110000"/>
              </a:lnSpc>
              <a:spcBef>
                <a:spcPts val="1001"/>
              </a:spcBef>
              <a:buNone/>
              <a:tabLst>
                <a:tab algn="l" pos="0"/>
              </a:tabLst>
            </a:pPr>
            <a:r>
              <a:rPr b="0" lang="en-ID" sz="2000" strike="noStrike" u="none">
                <a:solidFill>
                  <a:schemeClr val="dk2"/>
                </a:solidFill>
                <a:uFillTx/>
                <a:latin typeface="Grandview"/>
              </a:rPr>
              <a:t>10.</a:t>
            </a:r>
            <a:r>
              <a:rPr b="0" lang="en-ID" sz="2000" strike="noStrike" u="none">
                <a:solidFill>
                  <a:schemeClr val="dk2"/>
                </a:solidFill>
                <a:uFillTx/>
                <a:latin typeface="Grandview"/>
              </a:rPr>
              <a:t>	</a:t>
            </a:r>
            <a:r>
              <a:rPr b="0" lang="en-ID" sz="2000" strike="noStrike" u="none">
                <a:solidFill>
                  <a:schemeClr val="dk2"/>
                </a:solidFill>
                <a:uFillTx/>
                <a:latin typeface="Grandview"/>
              </a:rPr>
              <a:t>Body</a:t>
            </a:r>
            <a:endParaRPr b="0" lang="en-US" sz="2000" strike="noStrike" u="none">
              <a:solidFill>
                <a:schemeClr val="dk2"/>
              </a:solidFill>
              <a:uFillTx/>
              <a:latin typeface="Grandview"/>
            </a:endParaRPr>
          </a:p>
          <a:p>
            <a:pPr indent="0" defTabSz="914400">
              <a:lnSpc>
                <a:spcPct val="110000"/>
              </a:lnSpc>
              <a:spcBef>
                <a:spcPts val="1001"/>
              </a:spcBef>
              <a:buNone/>
              <a:tabLst>
                <a:tab algn="l" pos="0"/>
              </a:tabLst>
            </a:pPr>
            <a:r>
              <a:rPr b="0" lang="en-ID" sz="2000" strike="noStrike" u="none">
                <a:solidFill>
                  <a:schemeClr val="dk2"/>
                </a:solidFill>
                <a:uFillTx/>
                <a:latin typeface="Grandview"/>
              </a:rPr>
              <a:t>Body dirangkai dan diperhatikan apakah seluruh komponen terpasang sesuai dengan desain.</a:t>
            </a:r>
            <a:endParaRPr b="0" lang="en-US" sz="2000" strike="noStrike" u="none">
              <a:solidFill>
                <a:schemeClr val="dk2"/>
              </a:solidFill>
              <a:uFillTx/>
              <a:latin typeface="Grandview"/>
            </a:endParaRPr>
          </a:p>
        </p:txBody>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30" name="PlaceHolder 1"/>
          <p:cNvSpPr>
            <a:spLocks noGrp="1"/>
          </p:cNvSpPr>
          <p:nvPr>
            <p:ph type="title"/>
          </p:nvPr>
        </p:nvSpPr>
        <p:spPr>
          <a:xfrm>
            <a:off x="691200" y="726120"/>
            <a:ext cx="10324800" cy="1442160"/>
          </a:xfrm>
          <a:prstGeom prst="rect">
            <a:avLst/>
          </a:prstGeom>
          <a:noFill/>
          <a:ln w="0">
            <a:noFill/>
          </a:ln>
        </p:spPr>
        <p:txBody>
          <a:bodyPr lIns="91440" rIns="91440" tIns="45720" bIns="45720" anchor="b">
            <a:noAutofit/>
          </a:bodyPr>
          <a:p>
            <a:pPr indent="0" defTabSz="914400">
              <a:lnSpc>
                <a:spcPct val="100000"/>
              </a:lnSpc>
              <a:buNone/>
            </a:pPr>
            <a:r>
              <a:rPr b="0" lang="en-US" sz="4400" strike="noStrike" u="none">
                <a:solidFill>
                  <a:schemeClr val="dk2"/>
                </a:solidFill>
                <a:uFillTx/>
                <a:latin typeface="Grandview"/>
              </a:rPr>
              <a:t>Konsep Sistem 1</a:t>
            </a:r>
            <a:endParaRPr b="0" lang="en-US" sz="4400" strike="noStrike" u="none">
              <a:solidFill>
                <a:schemeClr val="dk1"/>
              </a:solidFill>
              <a:uFillTx/>
              <a:latin typeface="Grandview"/>
            </a:endParaRPr>
          </a:p>
        </p:txBody>
      </p:sp>
      <p:pic>
        <p:nvPicPr>
          <p:cNvPr id="831" name="Content Placeholder 3" descr="A diagram of a computer system&#10;&#10;Description automatically generated"/>
          <p:cNvPicPr/>
          <p:nvPr/>
        </p:nvPicPr>
        <p:blipFill>
          <a:blip r:embed="rId1"/>
          <a:stretch/>
        </p:blipFill>
        <p:spPr>
          <a:xfrm>
            <a:off x="3333960" y="2340000"/>
            <a:ext cx="5037840" cy="3563640"/>
          </a:xfrm>
          <a:prstGeom prst="rect">
            <a:avLst/>
          </a:prstGeom>
          <a:noFill/>
          <a:ln w="0">
            <a:noFill/>
          </a:ln>
        </p:spPr>
      </p:pic>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32" name="PlaceHolder 1"/>
          <p:cNvSpPr>
            <a:spLocks noGrp="1"/>
          </p:cNvSpPr>
          <p:nvPr>
            <p:ph type="title"/>
          </p:nvPr>
        </p:nvSpPr>
        <p:spPr>
          <a:xfrm>
            <a:off x="187200" y="2707920"/>
            <a:ext cx="5404680" cy="1442160"/>
          </a:xfrm>
          <a:prstGeom prst="rect">
            <a:avLst/>
          </a:prstGeom>
          <a:noFill/>
          <a:ln w="0">
            <a:noFill/>
          </a:ln>
        </p:spPr>
        <p:txBody>
          <a:bodyPr lIns="91440" rIns="91440" tIns="45720" bIns="45720" anchor="b">
            <a:noAutofit/>
          </a:bodyPr>
          <a:p>
            <a:pPr indent="0" defTabSz="914400">
              <a:lnSpc>
                <a:spcPct val="100000"/>
              </a:lnSpc>
              <a:buNone/>
            </a:pPr>
            <a:r>
              <a:rPr b="0" lang="en-US" sz="4400" strike="noStrike" u="none">
                <a:solidFill>
                  <a:schemeClr val="dk2"/>
                </a:solidFill>
                <a:uFillTx/>
                <a:latin typeface="Grandview"/>
              </a:rPr>
              <a:t>Konsep Sistem 2</a:t>
            </a:r>
            <a:endParaRPr b="0" lang="en-US" sz="4400" strike="noStrike" u="none">
              <a:solidFill>
                <a:schemeClr val="dk1"/>
              </a:solidFill>
              <a:uFillTx/>
              <a:latin typeface="Grandview"/>
            </a:endParaRPr>
          </a:p>
        </p:txBody>
      </p:sp>
      <p:pic>
        <p:nvPicPr>
          <p:cNvPr id="833" name="Content Placeholder 3" descr="A diagram of a computer system&#10;&#10;Description automatically generated"/>
          <p:cNvPicPr/>
          <p:nvPr/>
        </p:nvPicPr>
        <p:blipFill>
          <a:blip r:embed="rId1"/>
          <a:stretch/>
        </p:blipFill>
        <p:spPr>
          <a:xfrm>
            <a:off x="6599880" y="231480"/>
            <a:ext cx="4826880" cy="6626160"/>
          </a:xfrm>
          <a:prstGeom prst="rect">
            <a:avLst/>
          </a:prstGeom>
          <a:noFill/>
          <a:ln w="0">
            <a:noFill/>
          </a:ln>
        </p:spPr>
      </p:pic>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34" name="PlaceHolder 1"/>
          <p:cNvSpPr>
            <a:spLocks noGrp="1"/>
          </p:cNvSpPr>
          <p:nvPr>
            <p:ph type="title"/>
          </p:nvPr>
        </p:nvSpPr>
        <p:spPr>
          <a:xfrm>
            <a:off x="691200" y="726120"/>
            <a:ext cx="10324800" cy="1442160"/>
          </a:xfrm>
          <a:prstGeom prst="rect">
            <a:avLst/>
          </a:prstGeom>
          <a:noFill/>
          <a:ln w="0">
            <a:noFill/>
          </a:ln>
        </p:spPr>
        <p:txBody>
          <a:bodyPr lIns="91440" rIns="91440" tIns="45720" bIns="45720" anchor="b">
            <a:noAutofit/>
          </a:bodyPr>
          <a:p>
            <a:pPr indent="0" defTabSz="914400">
              <a:lnSpc>
                <a:spcPct val="100000"/>
              </a:lnSpc>
              <a:buNone/>
            </a:pPr>
            <a:r>
              <a:rPr b="0" lang="en-US" sz="4400" strike="noStrike" u="none">
                <a:solidFill>
                  <a:schemeClr val="dk2"/>
                </a:solidFill>
                <a:uFillTx/>
                <a:latin typeface="Grandview"/>
              </a:rPr>
              <a:t>Engineering Matrix</a:t>
            </a:r>
            <a:endParaRPr b="0" lang="en-US" sz="4400" strike="noStrike" u="none">
              <a:solidFill>
                <a:schemeClr val="dk1"/>
              </a:solidFill>
              <a:uFillTx/>
              <a:latin typeface="Grandview"/>
            </a:endParaRPr>
          </a:p>
        </p:txBody>
      </p:sp>
      <p:graphicFrame>
        <p:nvGraphicFramePr>
          <p:cNvPr id="835" name="Content Placeholder 3"/>
          <p:cNvGraphicFramePr/>
          <p:nvPr/>
        </p:nvGraphicFramePr>
        <p:xfrm>
          <a:off x="2586240" y="2851920"/>
          <a:ext cx="6919200" cy="3253320"/>
        </p:xfrm>
        <a:graphic>
          <a:graphicData uri="http://schemas.openxmlformats.org/drawingml/2006/table">
            <a:tbl>
              <a:tblPr/>
              <a:tblGrid>
                <a:gridCol w="2932920"/>
                <a:gridCol w="1049040"/>
                <a:gridCol w="1468440"/>
                <a:gridCol w="1468440"/>
              </a:tblGrid>
              <a:tr h="375840">
                <a:tc rowSpan="2">
                  <a:txBody>
                    <a:bodyPr lIns="68400" rIns="68400" tIns="0" bIns="0" anchor="ctr">
                      <a:noAutofit/>
                    </a:bodyPr>
                    <a:p>
                      <a:pPr algn="ctr" defTabSz="914400">
                        <a:lnSpc>
                          <a:spcPct val="150000"/>
                        </a:lnSpc>
                      </a:pPr>
                      <a:r>
                        <a:rPr b="1" lang="id-ID" sz="1200" strike="noStrike" u="none">
                          <a:solidFill>
                            <a:schemeClr val="lt1"/>
                          </a:solidFill>
                          <a:uFillTx/>
                          <a:latin typeface="Grandview"/>
                        </a:rPr>
                        <a:t>Aspek</a:t>
                      </a:r>
                      <a:endParaRPr b="0" lang="en-US" sz="1200" strike="noStrike" u="none">
                        <a:solidFill>
                          <a:srgbClr val="ffffff"/>
                        </a:solidFill>
                        <a:uFillTx/>
                        <a:latin typeface="Arial"/>
                      </a:endParaRPr>
                    </a:p>
                  </a:txBody>
                  <a:tcPr anchor="ctr" marL="68400" marR="68400">
                    <a:lnL w="12240">
                      <a:solidFill>
                        <a:srgbClr val="ffffff"/>
                      </a:solidFill>
                      <a:prstDash val="solid"/>
                    </a:lnL>
                    <a:lnR w="12240">
                      <a:solidFill>
                        <a:srgbClr val="ffffff"/>
                      </a:solidFill>
                      <a:prstDash val="solid"/>
                    </a:lnR>
                    <a:lnT w="12240">
                      <a:solidFill>
                        <a:srgbClr val="ffffff"/>
                      </a:solidFill>
                      <a:prstDash val="solid"/>
                    </a:lnT>
                    <a:lnB w="38160">
                      <a:solidFill>
                        <a:srgbClr val="ffffff"/>
                      </a:solidFill>
                      <a:prstDash val="solid"/>
                    </a:lnB>
                    <a:solidFill>
                      <a:schemeClr val="accent1"/>
                    </a:solidFill>
                  </a:tcPr>
                </a:tc>
                <a:tc rowSpan="2">
                  <a:txBody>
                    <a:bodyPr lIns="68400" rIns="68400" tIns="0" bIns="0" anchor="ctr">
                      <a:noAutofit/>
                    </a:bodyPr>
                    <a:p>
                      <a:pPr algn="ctr" defTabSz="914400">
                        <a:lnSpc>
                          <a:spcPct val="150000"/>
                        </a:lnSpc>
                      </a:pPr>
                      <a:r>
                        <a:rPr b="1" lang="id-ID" sz="1200" strike="noStrike" u="none">
                          <a:solidFill>
                            <a:schemeClr val="lt1"/>
                          </a:solidFill>
                          <a:uFillTx/>
                          <a:latin typeface="Grandview"/>
                        </a:rPr>
                        <a:t>Bobot </a:t>
                      </a:r>
                      <a:endParaRPr b="0" lang="en-US" sz="1200" strike="noStrike" u="none">
                        <a:solidFill>
                          <a:srgbClr val="ffffff"/>
                        </a:solidFill>
                        <a:uFillTx/>
                        <a:latin typeface="Arial"/>
                      </a:endParaRPr>
                    </a:p>
                    <a:p>
                      <a:pPr algn="ctr" defTabSz="914400">
                        <a:lnSpc>
                          <a:spcPct val="150000"/>
                        </a:lnSpc>
                      </a:pPr>
                      <a:r>
                        <a:rPr b="1" lang="id-ID" sz="1200" strike="noStrike" u="none">
                          <a:solidFill>
                            <a:schemeClr val="lt1"/>
                          </a:solidFill>
                          <a:uFillTx/>
                          <a:latin typeface="Grandview"/>
                        </a:rPr>
                        <a:t>(sum = 1)</a:t>
                      </a:r>
                      <a:endParaRPr b="0" lang="en-US" sz="1200" strike="noStrike" u="none">
                        <a:solidFill>
                          <a:srgbClr val="ffffff"/>
                        </a:solidFill>
                        <a:uFillTx/>
                        <a:latin typeface="Arial"/>
                      </a:endParaRPr>
                    </a:p>
                  </a:txBody>
                  <a:tcPr anchor="ctr" marL="68400" marR="68400">
                    <a:lnL w="12240">
                      <a:solidFill>
                        <a:srgbClr val="ffffff"/>
                      </a:solidFill>
                      <a:prstDash val="solid"/>
                    </a:lnL>
                    <a:lnR w="12240">
                      <a:solidFill>
                        <a:srgbClr val="ffffff"/>
                      </a:solidFill>
                      <a:prstDash val="solid"/>
                    </a:lnR>
                    <a:lnT w="12240">
                      <a:solidFill>
                        <a:srgbClr val="ffffff"/>
                      </a:solidFill>
                      <a:prstDash val="solid"/>
                    </a:lnT>
                    <a:lnB w="38160">
                      <a:solidFill>
                        <a:srgbClr val="ffffff"/>
                      </a:solidFill>
                      <a:prstDash val="solid"/>
                    </a:lnB>
                    <a:solidFill>
                      <a:schemeClr val="accent1"/>
                    </a:solidFill>
                  </a:tcPr>
                </a:tc>
                <a:tc gridSpan="2">
                  <a:txBody>
                    <a:bodyPr lIns="68400" rIns="68400" tIns="0" bIns="0" anchor="ctr">
                      <a:noAutofit/>
                    </a:bodyPr>
                    <a:p>
                      <a:pPr algn="ctr" defTabSz="914400">
                        <a:lnSpc>
                          <a:spcPct val="150000"/>
                        </a:lnSpc>
                      </a:pPr>
                      <a:r>
                        <a:rPr b="1" lang="id-ID" sz="1200" strike="noStrike" u="none">
                          <a:solidFill>
                            <a:schemeClr val="lt1"/>
                          </a:solidFill>
                          <a:uFillTx/>
                          <a:latin typeface="Grandview"/>
                        </a:rPr>
                        <a:t>Skor (1-10)</a:t>
                      </a:r>
                      <a:endParaRPr b="0" lang="en-US" sz="1200" strike="noStrike" u="none">
                        <a:solidFill>
                          <a:srgbClr val="ffffff"/>
                        </a:solidFill>
                        <a:uFillTx/>
                        <a:latin typeface="Arial"/>
                      </a:endParaRPr>
                    </a:p>
                  </a:txBody>
                  <a:tcPr anchor="ctr" marL="68400" marR="68400">
                    <a:lnL w="12240">
                      <a:solidFill>
                        <a:srgbClr val="ffffff"/>
                      </a:solidFill>
                      <a:prstDash val="solid"/>
                    </a:lnL>
                    <a:lnR w="12240">
                      <a:solidFill>
                        <a:srgbClr val="ffffff"/>
                      </a:solidFill>
                      <a:prstDash val="solid"/>
                    </a:lnR>
                    <a:lnT w="12240">
                      <a:solidFill>
                        <a:srgbClr val="ffffff"/>
                      </a:solidFill>
                      <a:prstDash val="solid"/>
                    </a:lnT>
                    <a:lnB w="38160">
                      <a:solidFill>
                        <a:srgbClr val="ffffff"/>
                      </a:solidFill>
                      <a:prstDash val="solid"/>
                    </a:lnB>
                    <a:solidFill>
                      <a:schemeClr val="accent1"/>
                    </a:solidFill>
                  </a:tcPr>
                </a:tc>
                <a:tc hMerge="1">
                  <a:txBody>
                    <a:bodyPr lIns="90000" rIns="90000" tIns="45000" bIns="45000" anchor="t">
                      <a:noAutofit/>
                    </a:bodyPr>
                    <a:p>
                      <a:endParaRPr b="0" lang="en-US" sz="1800" strike="noStrike" u="none">
                        <a:solidFill>
                          <a:srgbClr val="000000"/>
                        </a:solidFill>
                        <a:uFillTx/>
                        <a:latin typeface="Arial"/>
                      </a:endParaRPr>
                    </a:p>
                  </a:txBody>
                  <a:tcPr anchor="t" marL="90000" marR="90000">
                    <a:lnL>
                      <a:noFill/>
                    </a:lnL>
                    <a:lnR>
                      <a:noFill/>
                    </a:lnR>
                    <a:lnT>
                      <a:noFill/>
                    </a:lnT>
                    <a:lnB>
                      <a:noFill/>
                    </a:lnB>
                    <a:solidFill>
                      <a:srgbClr val="729fcf"/>
                    </a:solidFill>
                  </a:tcPr>
                </a:tc>
              </a:tr>
              <a:tr h="422280">
                <a:tc vMerge="1">
                  <a:txBody>
                    <a:bodyPr lIns="90000" rIns="90000" tIns="45000" bIns="45000" anchor="t">
                      <a:noAutofit/>
                    </a:bodyPr>
                    <a:p>
                      <a:endParaRPr b="0" lang="en-US" sz="1800" strike="noStrike" u="none">
                        <a:solidFill>
                          <a:srgbClr val="000000"/>
                        </a:solidFill>
                        <a:uFillTx/>
                        <a:latin typeface="Arial"/>
                      </a:endParaRPr>
                    </a:p>
                  </a:txBody>
                  <a:tcPr anchor="t" marL="90000" marR="90000">
                    <a:lnL>
                      <a:noFill/>
                    </a:lnL>
                    <a:lnR>
                      <a:noFill/>
                    </a:lnR>
                    <a:lnT>
                      <a:noFill/>
                    </a:lnT>
                    <a:lnB>
                      <a:noFill/>
                    </a:lnB>
                    <a:solidFill>
                      <a:srgbClr val="729fcf"/>
                    </a:solidFill>
                  </a:tcPr>
                </a:tc>
                <a:tc vMerge="1">
                  <a:txBody>
                    <a:bodyPr lIns="90000" rIns="90000" tIns="45000" bIns="45000" anchor="t">
                      <a:noAutofit/>
                    </a:bodyPr>
                    <a:p>
                      <a:endParaRPr b="0" lang="en-US" sz="1800" strike="noStrike" u="none">
                        <a:solidFill>
                          <a:srgbClr val="000000"/>
                        </a:solidFill>
                        <a:uFillTx/>
                        <a:latin typeface="Arial"/>
                      </a:endParaRPr>
                    </a:p>
                  </a:txBody>
                  <a:tcPr anchor="t" marL="90000" marR="90000">
                    <a:lnL>
                      <a:noFill/>
                    </a:lnL>
                    <a:lnR>
                      <a:noFill/>
                    </a:lnR>
                    <a:lnT>
                      <a:noFill/>
                    </a:lnT>
                    <a:lnB>
                      <a:noFill/>
                    </a:lnB>
                    <a:solidFill>
                      <a:srgbClr val="729fcf"/>
                    </a:solidFill>
                  </a:tcPr>
                </a:tc>
                <a:tc>
                  <a:txBody>
                    <a:bodyPr lIns="68400" rIns="68400" tIns="0" bIns="0" anchor="ctr">
                      <a:noAutofit/>
                    </a:bodyPr>
                    <a:p>
                      <a:pPr algn="ctr" defTabSz="914400">
                        <a:lnSpc>
                          <a:spcPct val="150000"/>
                        </a:lnSpc>
                      </a:pPr>
                      <a:r>
                        <a:rPr b="0" lang="id-ID" sz="1200" strike="noStrike" u="none">
                          <a:solidFill>
                            <a:schemeClr val="dk1"/>
                          </a:solidFill>
                          <a:uFillTx/>
                          <a:latin typeface="Grandview"/>
                        </a:rPr>
                        <a:t>Monolith</a:t>
                      </a:r>
                      <a:endParaRPr b="0" lang="en-US" sz="1200" strike="noStrike" u="none">
                        <a:solidFill>
                          <a:srgbClr val="000000"/>
                        </a:solidFill>
                        <a:uFillTx/>
                        <a:latin typeface="Arial"/>
                      </a:endParaRPr>
                    </a:p>
                  </a:txBody>
                  <a:tcPr anchor="ctr" marL="68400" marR="68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40000"/>
                      </a:schemeClr>
                    </a:solidFill>
                  </a:tcPr>
                </a:tc>
                <a:tc>
                  <a:txBody>
                    <a:bodyPr lIns="68400" rIns="68400" tIns="0" bIns="0" anchor="ctr">
                      <a:noAutofit/>
                    </a:bodyPr>
                    <a:p>
                      <a:pPr algn="ctr" defTabSz="914400">
                        <a:lnSpc>
                          <a:spcPct val="150000"/>
                        </a:lnSpc>
                      </a:pPr>
                      <a:r>
                        <a:rPr b="0" lang="id-ID" sz="1200" strike="noStrike" u="none">
                          <a:solidFill>
                            <a:schemeClr val="dk1"/>
                          </a:solidFill>
                          <a:uFillTx/>
                          <a:latin typeface="Grandview"/>
                        </a:rPr>
                        <a:t>Modular</a:t>
                      </a:r>
                      <a:endParaRPr b="0" lang="en-US" sz="1200" strike="noStrike" u="none">
                        <a:solidFill>
                          <a:srgbClr val="000000"/>
                        </a:solidFill>
                        <a:uFillTx/>
                        <a:latin typeface="Arial"/>
                      </a:endParaRPr>
                    </a:p>
                  </a:txBody>
                  <a:tcPr anchor="ctr" marL="68400" marR="68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40000"/>
                      </a:schemeClr>
                    </a:solidFill>
                  </a:tcPr>
                </a:tc>
              </a:tr>
              <a:tr h="375840">
                <a:tc>
                  <a:txBody>
                    <a:bodyPr lIns="68400" rIns="68400" tIns="0" bIns="0" anchor="ctr">
                      <a:noAutofit/>
                    </a:bodyPr>
                    <a:p>
                      <a:pPr defTabSz="914400">
                        <a:lnSpc>
                          <a:spcPct val="150000"/>
                        </a:lnSpc>
                      </a:pPr>
                      <a:r>
                        <a:rPr b="1" lang="id-ID" sz="1200" strike="noStrike" u="none">
                          <a:solidFill>
                            <a:schemeClr val="lt1"/>
                          </a:solidFill>
                          <a:uFillTx/>
                          <a:latin typeface="Grandview"/>
                        </a:rPr>
                        <a:t>Kemudahan pemakaian</a:t>
                      </a:r>
                      <a:endParaRPr b="0" lang="en-US" sz="1200" strike="noStrike" u="none">
                        <a:solidFill>
                          <a:srgbClr val="ffffff"/>
                        </a:solidFill>
                        <a:uFillTx/>
                        <a:latin typeface="Arial"/>
                      </a:endParaRPr>
                    </a:p>
                  </a:txBody>
                  <a:tcPr anchor="ctr" marL="68400" marR="68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solidFill>
                  </a:tcPr>
                </a:tc>
                <a:tc>
                  <a:txBody>
                    <a:bodyPr lIns="68400" rIns="68400" tIns="0" bIns="0" anchor="ctr">
                      <a:noAutofit/>
                    </a:bodyPr>
                    <a:p>
                      <a:pPr defTabSz="914400">
                        <a:lnSpc>
                          <a:spcPct val="150000"/>
                        </a:lnSpc>
                      </a:pPr>
                      <a:r>
                        <a:rPr b="0" lang="id-ID" sz="1200" strike="noStrike" u="none">
                          <a:solidFill>
                            <a:schemeClr val="dk1"/>
                          </a:solidFill>
                          <a:uFillTx/>
                          <a:latin typeface="Grandview"/>
                        </a:rPr>
                        <a:t>0.2</a:t>
                      </a:r>
                      <a:endParaRPr b="0" lang="en-US" sz="1200" strike="noStrike" u="none">
                        <a:solidFill>
                          <a:srgbClr val="000000"/>
                        </a:solidFill>
                        <a:uFillTx/>
                        <a:latin typeface="Arial"/>
                      </a:endParaRPr>
                    </a:p>
                  </a:txBody>
                  <a:tcPr anchor="ctr" marL="68400" marR="68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20000"/>
                      </a:schemeClr>
                    </a:solidFill>
                  </a:tcPr>
                </a:tc>
                <a:tc>
                  <a:txBody>
                    <a:bodyPr lIns="68400" rIns="68400" tIns="0" bIns="0" anchor="ctr">
                      <a:noAutofit/>
                    </a:bodyPr>
                    <a:p>
                      <a:pPr defTabSz="914400">
                        <a:lnSpc>
                          <a:spcPct val="150000"/>
                        </a:lnSpc>
                      </a:pPr>
                      <a:r>
                        <a:rPr b="0" lang="id-ID" sz="1200" strike="noStrike" u="none">
                          <a:solidFill>
                            <a:schemeClr val="dk1"/>
                          </a:solidFill>
                          <a:uFillTx/>
                          <a:latin typeface="Grandview"/>
                        </a:rPr>
                        <a:t>8</a:t>
                      </a:r>
                      <a:endParaRPr b="0" lang="en-US" sz="1200" strike="noStrike" u="none">
                        <a:solidFill>
                          <a:srgbClr val="000000"/>
                        </a:solidFill>
                        <a:uFillTx/>
                        <a:latin typeface="Arial"/>
                      </a:endParaRPr>
                    </a:p>
                  </a:txBody>
                  <a:tcPr anchor="ctr" marL="68400" marR="68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20000"/>
                      </a:schemeClr>
                    </a:solidFill>
                  </a:tcPr>
                </a:tc>
                <a:tc>
                  <a:txBody>
                    <a:bodyPr lIns="68400" rIns="68400" tIns="0" bIns="0" anchor="ctr">
                      <a:noAutofit/>
                    </a:bodyPr>
                    <a:p>
                      <a:pPr defTabSz="914400">
                        <a:lnSpc>
                          <a:spcPct val="150000"/>
                        </a:lnSpc>
                      </a:pPr>
                      <a:r>
                        <a:rPr b="0" lang="id-ID" sz="1200" strike="noStrike" u="none">
                          <a:solidFill>
                            <a:schemeClr val="dk1"/>
                          </a:solidFill>
                          <a:uFillTx/>
                          <a:latin typeface="Grandview"/>
                        </a:rPr>
                        <a:t>8</a:t>
                      </a:r>
                      <a:endParaRPr b="0" lang="en-US" sz="1200" strike="noStrike" u="none">
                        <a:solidFill>
                          <a:srgbClr val="000000"/>
                        </a:solidFill>
                        <a:uFillTx/>
                        <a:latin typeface="Arial"/>
                      </a:endParaRPr>
                    </a:p>
                  </a:txBody>
                  <a:tcPr anchor="ctr" marL="68400" marR="68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20000"/>
                      </a:schemeClr>
                    </a:solidFill>
                  </a:tcPr>
                </a:tc>
              </a:tr>
              <a:tr h="375840">
                <a:tc>
                  <a:txBody>
                    <a:bodyPr lIns="68400" rIns="68400" tIns="0" bIns="0" anchor="ctr">
                      <a:noAutofit/>
                    </a:bodyPr>
                    <a:p>
                      <a:pPr defTabSz="914400">
                        <a:lnSpc>
                          <a:spcPct val="150000"/>
                        </a:lnSpc>
                      </a:pPr>
                      <a:r>
                        <a:rPr b="1" lang="id-ID" sz="1200" strike="noStrike" u="none">
                          <a:solidFill>
                            <a:schemeClr val="lt1"/>
                          </a:solidFill>
                          <a:uFillTx/>
                          <a:latin typeface="Grandview"/>
                        </a:rPr>
                        <a:t>Kemudahan manufaktur</a:t>
                      </a:r>
                      <a:endParaRPr b="0" lang="en-US" sz="1200" strike="noStrike" u="none">
                        <a:solidFill>
                          <a:srgbClr val="ffffff"/>
                        </a:solidFill>
                        <a:uFillTx/>
                        <a:latin typeface="Arial"/>
                      </a:endParaRPr>
                    </a:p>
                  </a:txBody>
                  <a:tcPr anchor="ctr" marL="68400" marR="68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solidFill>
                  </a:tcPr>
                </a:tc>
                <a:tc>
                  <a:txBody>
                    <a:bodyPr lIns="68400" rIns="68400" tIns="0" bIns="0" anchor="ctr">
                      <a:noAutofit/>
                    </a:bodyPr>
                    <a:p>
                      <a:pPr defTabSz="914400">
                        <a:lnSpc>
                          <a:spcPct val="150000"/>
                        </a:lnSpc>
                      </a:pPr>
                      <a:r>
                        <a:rPr b="0" lang="id-ID" sz="1200" strike="noStrike" u="none">
                          <a:solidFill>
                            <a:schemeClr val="dk1"/>
                          </a:solidFill>
                          <a:uFillTx/>
                          <a:latin typeface="Grandview"/>
                        </a:rPr>
                        <a:t>0.25</a:t>
                      </a:r>
                      <a:endParaRPr b="0" lang="en-US" sz="1200" strike="noStrike" u="none">
                        <a:solidFill>
                          <a:srgbClr val="000000"/>
                        </a:solidFill>
                        <a:uFillTx/>
                        <a:latin typeface="Arial"/>
                      </a:endParaRPr>
                    </a:p>
                  </a:txBody>
                  <a:tcPr anchor="ctr" marL="68400" marR="68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40000"/>
                      </a:schemeClr>
                    </a:solidFill>
                  </a:tcPr>
                </a:tc>
                <a:tc>
                  <a:txBody>
                    <a:bodyPr lIns="68400" rIns="68400" tIns="0" bIns="0" anchor="ctr">
                      <a:noAutofit/>
                    </a:bodyPr>
                    <a:p>
                      <a:pPr defTabSz="914400">
                        <a:lnSpc>
                          <a:spcPct val="150000"/>
                        </a:lnSpc>
                      </a:pPr>
                      <a:r>
                        <a:rPr b="0" lang="id-ID" sz="1200" strike="noStrike" u="none">
                          <a:solidFill>
                            <a:schemeClr val="dk1"/>
                          </a:solidFill>
                          <a:uFillTx/>
                          <a:latin typeface="Grandview"/>
                        </a:rPr>
                        <a:t>5</a:t>
                      </a:r>
                      <a:endParaRPr b="0" lang="en-US" sz="1200" strike="noStrike" u="none">
                        <a:solidFill>
                          <a:srgbClr val="000000"/>
                        </a:solidFill>
                        <a:uFillTx/>
                        <a:latin typeface="Arial"/>
                      </a:endParaRPr>
                    </a:p>
                  </a:txBody>
                  <a:tcPr anchor="ctr" marL="68400" marR="68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40000"/>
                      </a:schemeClr>
                    </a:solidFill>
                  </a:tcPr>
                </a:tc>
                <a:tc>
                  <a:txBody>
                    <a:bodyPr lIns="68400" rIns="68400" tIns="0" bIns="0" anchor="ctr">
                      <a:noAutofit/>
                    </a:bodyPr>
                    <a:p>
                      <a:pPr defTabSz="914400">
                        <a:lnSpc>
                          <a:spcPct val="150000"/>
                        </a:lnSpc>
                      </a:pPr>
                      <a:r>
                        <a:rPr b="0" lang="id-ID" sz="1200" strike="noStrike" u="none">
                          <a:solidFill>
                            <a:schemeClr val="dk1"/>
                          </a:solidFill>
                          <a:uFillTx/>
                          <a:latin typeface="Grandview"/>
                        </a:rPr>
                        <a:t>9</a:t>
                      </a:r>
                      <a:endParaRPr b="0" lang="en-US" sz="1200" strike="noStrike" u="none">
                        <a:solidFill>
                          <a:srgbClr val="000000"/>
                        </a:solidFill>
                        <a:uFillTx/>
                        <a:latin typeface="Arial"/>
                      </a:endParaRPr>
                    </a:p>
                  </a:txBody>
                  <a:tcPr anchor="ctr" marL="68400" marR="68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40000"/>
                      </a:schemeClr>
                    </a:solidFill>
                  </a:tcPr>
                </a:tc>
              </a:tr>
              <a:tr h="375840">
                <a:tc>
                  <a:txBody>
                    <a:bodyPr lIns="68400" rIns="68400" tIns="0" bIns="0" anchor="ctr">
                      <a:noAutofit/>
                    </a:bodyPr>
                    <a:p>
                      <a:pPr defTabSz="914400">
                        <a:lnSpc>
                          <a:spcPct val="150000"/>
                        </a:lnSpc>
                      </a:pPr>
                      <a:r>
                        <a:rPr b="1" lang="id-ID" sz="1200" strike="noStrike" u="none">
                          <a:solidFill>
                            <a:schemeClr val="lt1"/>
                          </a:solidFill>
                          <a:uFillTx/>
                          <a:latin typeface="Grandview"/>
                        </a:rPr>
                        <a:t>Kemudahan perbaikan</a:t>
                      </a:r>
                      <a:endParaRPr b="0" lang="en-US" sz="1200" strike="noStrike" u="none">
                        <a:solidFill>
                          <a:srgbClr val="ffffff"/>
                        </a:solidFill>
                        <a:uFillTx/>
                        <a:latin typeface="Arial"/>
                      </a:endParaRPr>
                    </a:p>
                  </a:txBody>
                  <a:tcPr anchor="ctr" marL="68400" marR="68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solidFill>
                  </a:tcPr>
                </a:tc>
                <a:tc>
                  <a:txBody>
                    <a:bodyPr lIns="68400" rIns="68400" tIns="0" bIns="0" anchor="ctr">
                      <a:noAutofit/>
                    </a:bodyPr>
                    <a:p>
                      <a:pPr defTabSz="914400">
                        <a:lnSpc>
                          <a:spcPct val="150000"/>
                        </a:lnSpc>
                      </a:pPr>
                      <a:r>
                        <a:rPr b="0" lang="id-ID" sz="1200" strike="noStrike" u="none">
                          <a:solidFill>
                            <a:schemeClr val="dk1"/>
                          </a:solidFill>
                          <a:uFillTx/>
                          <a:latin typeface="Grandview"/>
                        </a:rPr>
                        <a:t>0.25</a:t>
                      </a:r>
                      <a:endParaRPr b="0" lang="en-US" sz="1200" strike="noStrike" u="none">
                        <a:solidFill>
                          <a:srgbClr val="000000"/>
                        </a:solidFill>
                        <a:uFillTx/>
                        <a:latin typeface="Arial"/>
                      </a:endParaRPr>
                    </a:p>
                  </a:txBody>
                  <a:tcPr anchor="ctr" marL="68400" marR="68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20000"/>
                      </a:schemeClr>
                    </a:solidFill>
                  </a:tcPr>
                </a:tc>
                <a:tc>
                  <a:txBody>
                    <a:bodyPr lIns="68400" rIns="68400" tIns="0" bIns="0" anchor="ctr">
                      <a:noAutofit/>
                    </a:bodyPr>
                    <a:p>
                      <a:pPr defTabSz="914400">
                        <a:lnSpc>
                          <a:spcPct val="150000"/>
                        </a:lnSpc>
                      </a:pPr>
                      <a:r>
                        <a:rPr b="0" lang="id-ID" sz="1200" strike="noStrike" u="none">
                          <a:solidFill>
                            <a:schemeClr val="dk1"/>
                          </a:solidFill>
                          <a:uFillTx/>
                          <a:latin typeface="Grandview"/>
                        </a:rPr>
                        <a:t>3</a:t>
                      </a:r>
                      <a:endParaRPr b="0" lang="en-US" sz="1200" strike="noStrike" u="none">
                        <a:solidFill>
                          <a:srgbClr val="000000"/>
                        </a:solidFill>
                        <a:uFillTx/>
                        <a:latin typeface="Arial"/>
                      </a:endParaRPr>
                    </a:p>
                  </a:txBody>
                  <a:tcPr anchor="ctr" marL="68400" marR="68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20000"/>
                      </a:schemeClr>
                    </a:solidFill>
                  </a:tcPr>
                </a:tc>
                <a:tc>
                  <a:txBody>
                    <a:bodyPr lIns="68400" rIns="68400" tIns="0" bIns="0" anchor="ctr">
                      <a:noAutofit/>
                    </a:bodyPr>
                    <a:p>
                      <a:pPr defTabSz="914400">
                        <a:lnSpc>
                          <a:spcPct val="150000"/>
                        </a:lnSpc>
                      </a:pPr>
                      <a:r>
                        <a:rPr b="0" lang="id-ID" sz="1200" strike="noStrike" u="none">
                          <a:solidFill>
                            <a:schemeClr val="dk1"/>
                          </a:solidFill>
                          <a:uFillTx/>
                          <a:latin typeface="Grandview"/>
                        </a:rPr>
                        <a:t>7</a:t>
                      </a:r>
                      <a:endParaRPr b="0" lang="en-US" sz="1200" strike="noStrike" u="none">
                        <a:solidFill>
                          <a:srgbClr val="000000"/>
                        </a:solidFill>
                        <a:uFillTx/>
                        <a:latin typeface="Arial"/>
                      </a:endParaRPr>
                    </a:p>
                  </a:txBody>
                  <a:tcPr anchor="ctr" marL="68400" marR="68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20000"/>
                      </a:schemeClr>
                    </a:solidFill>
                  </a:tcPr>
                </a:tc>
              </a:tr>
              <a:tr h="375840">
                <a:tc>
                  <a:txBody>
                    <a:bodyPr lIns="68400" rIns="68400" tIns="0" bIns="0" anchor="ctr">
                      <a:noAutofit/>
                    </a:bodyPr>
                    <a:p>
                      <a:pPr defTabSz="914400">
                        <a:lnSpc>
                          <a:spcPct val="150000"/>
                        </a:lnSpc>
                      </a:pPr>
                      <a:r>
                        <a:rPr b="1" lang="id-ID" sz="1200" strike="noStrike" u="none">
                          <a:solidFill>
                            <a:schemeClr val="lt1"/>
                          </a:solidFill>
                          <a:uFillTx/>
                          <a:latin typeface="Grandview"/>
                        </a:rPr>
                        <a:t>Efisiensi tempat</a:t>
                      </a:r>
                      <a:endParaRPr b="0" lang="en-US" sz="1200" strike="noStrike" u="none">
                        <a:solidFill>
                          <a:srgbClr val="ffffff"/>
                        </a:solidFill>
                        <a:uFillTx/>
                        <a:latin typeface="Arial"/>
                      </a:endParaRPr>
                    </a:p>
                  </a:txBody>
                  <a:tcPr anchor="ctr" marL="68400" marR="68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solidFill>
                  </a:tcPr>
                </a:tc>
                <a:tc>
                  <a:txBody>
                    <a:bodyPr lIns="68400" rIns="68400" tIns="0" bIns="0" anchor="ctr">
                      <a:noAutofit/>
                    </a:bodyPr>
                    <a:p>
                      <a:pPr defTabSz="914400">
                        <a:lnSpc>
                          <a:spcPct val="150000"/>
                        </a:lnSpc>
                      </a:pPr>
                      <a:r>
                        <a:rPr b="0" lang="id-ID" sz="1200" strike="noStrike" u="none">
                          <a:solidFill>
                            <a:schemeClr val="dk1"/>
                          </a:solidFill>
                          <a:uFillTx/>
                          <a:latin typeface="Grandview"/>
                        </a:rPr>
                        <a:t>0.15</a:t>
                      </a:r>
                      <a:endParaRPr b="0" lang="en-US" sz="1200" strike="noStrike" u="none">
                        <a:solidFill>
                          <a:srgbClr val="000000"/>
                        </a:solidFill>
                        <a:uFillTx/>
                        <a:latin typeface="Arial"/>
                      </a:endParaRPr>
                    </a:p>
                  </a:txBody>
                  <a:tcPr anchor="ctr" marL="68400" marR="68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40000"/>
                      </a:schemeClr>
                    </a:solidFill>
                  </a:tcPr>
                </a:tc>
                <a:tc>
                  <a:txBody>
                    <a:bodyPr lIns="68400" rIns="68400" tIns="0" bIns="0" anchor="ctr">
                      <a:noAutofit/>
                    </a:bodyPr>
                    <a:p>
                      <a:pPr defTabSz="914400">
                        <a:lnSpc>
                          <a:spcPct val="150000"/>
                        </a:lnSpc>
                      </a:pPr>
                      <a:r>
                        <a:rPr b="0" lang="id-ID" sz="1200" strike="noStrike" u="none">
                          <a:solidFill>
                            <a:schemeClr val="dk1"/>
                          </a:solidFill>
                          <a:uFillTx/>
                          <a:latin typeface="Grandview"/>
                        </a:rPr>
                        <a:t>9</a:t>
                      </a:r>
                      <a:endParaRPr b="0" lang="en-US" sz="1200" strike="noStrike" u="none">
                        <a:solidFill>
                          <a:srgbClr val="000000"/>
                        </a:solidFill>
                        <a:uFillTx/>
                        <a:latin typeface="Arial"/>
                      </a:endParaRPr>
                    </a:p>
                  </a:txBody>
                  <a:tcPr anchor="ctr" marL="68400" marR="68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40000"/>
                      </a:schemeClr>
                    </a:solidFill>
                  </a:tcPr>
                </a:tc>
                <a:tc>
                  <a:txBody>
                    <a:bodyPr lIns="68400" rIns="68400" tIns="0" bIns="0" anchor="ctr">
                      <a:noAutofit/>
                    </a:bodyPr>
                    <a:p>
                      <a:pPr defTabSz="914400">
                        <a:lnSpc>
                          <a:spcPct val="150000"/>
                        </a:lnSpc>
                      </a:pPr>
                      <a:r>
                        <a:rPr b="0" lang="id-ID" sz="1200" strike="noStrike" u="none">
                          <a:solidFill>
                            <a:schemeClr val="dk1"/>
                          </a:solidFill>
                          <a:uFillTx/>
                          <a:latin typeface="Grandview"/>
                        </a:rPr>
                        <a:t>6</a:t>
                      </a:r>
                      <a:endParaRPr b="0" lang="en-US" sz="1200" strike="noStrike" u="none">
                        <a:solidFill>
                          <a:srgbClr val="000000"/>
                        </a:solidFill>
                        <a:uFillTx/>
                        <a:latin typeface="Arial"/>
                      </a:endParaRPr>
                    </a:p>
                  </a:txBody>
                  <a:tcPr anchor="ctr" marL="68400" marR="68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40000"/>
                      </a:schemeClr>
                    </a:solidFill>
                  </a:tcPr>
                </a:tc>
              </a:tr>
              <a:tr h="375840">
                <a:tc>
                  <a:txBody>
                    <a:bodyPr lIns="68400" rIns="68400" tIns="0" bIns="0" anchor="ctr">
                      <a:noAutofit/>
                    </a:bodyPr>
                    <a:p>
                      <a:pPr defTabSz="914400">
                        <a:lnSpc>
                          <a:spcPct val="150000"/>
                        </a:lnSpc>
                      </a:pPr>
                      <a:r>
                        <a:rPr b="1" lang="id-ID" sz="1200" strike="noStrike" u="none">
                          <a:solidFill>
                            <a:schemeClr val="lt1"/>
                          </a:solidFill>
                          <a:uFillTx/>
                          <a:latin typeface="Grandview"/>
                        </a:rPr>
                        <a:t>Harga</a:t>
                      </a:r>
                      <a:endParaRPr b="0" lang="en-US" sz="1200" strike="noStrike" u="none">
                        <a:solidFill>
                          <a:srgbClr val="ffffff"/>
                        </a:solidFill>
                        <a:uFillTx/>
                        <a:latin typeface="Arial"/>
                      </a:endParaRPr>
                    </a:p>
                  </a:txBody>
                  <a:tcPr anchor="ctr" marL="68400" marR="68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solidFill>
                  </a:tcPr>
                </a:tc>
                <a:tc>
                  <a:txBody>
                    <a:bodyPr lIns="68400" rIns="68400" tIns="0" bIns="0" anchor="ctr">
                      <a:noAutofit/>
                    </a:bodyPr>
                    <a:p>
                      <a:pPr defTabSz="914400">
                        <a:lnSpc>
                          <a:spcPct val="150000"/>
                        </a:lnSpc>
                      </a:pPr>
                      <a:r>
                        <a:rPr b="0" lang="id-ID" sz="1200" strike="noStrike" u="none">
                          <a:solidFill>
                            <a:schemeClr val="dk1"/>
                          </a:solidFill>
                          <a:uFillTx/>
                          <a:latin typeface="Grandview"/>
                        </a:rPr>
                        <a:t>0.15</a:t>
                      </a:r>
                      <a:endParaRPr b="0" lang="en-US" sz="1200" strike="noStrike" u="none">
                        <a:solidFill>
                          <a:srgbClr val="000000"/>
                        </a:solidFill>
                        <a:uFillTx/>
                        <a:latin typeface="Arial"/>
                      </a:endParaRPr>
                    </a:p>
                  </a:txBody>
                  <a:tcPr anchor="ctr" marL="68400" marR="68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20000"/>
                      </a:schemeClr>
                    </a:solidFill>
                  </a:tcPr>
                </a:tc>
                <a:tc>
                  <a:txBody>
                    <a:bodyPr lIns="68400" rIns="68400" tIns="0" bIns="0" anchor="ctr">
                      <a:noAutofit/>
                    </a:bodyPr>
                    <a:p>
                      <a:pPr defTabSz="914400">
                        <a:lnSpc>
                          <a:spcPct val="150000"/>
                        </a:lnSpc>
                      </a:pPr>
                      <a:r>
                        <a:rPr b="0" lang="id-ID" sz="1200" strike="noStrike" u="none">
                          <a:solidFill>
                            <a:schemeClr val="dk1"/>
                          </a:solidFill>
                          <a:uFillTx/>
                          <a:latin typeface="Grandview"/>
                        </a:rPr>
                        <a:t>7</a:t>
                      </a:r>
                      <a:endParaRPr b="0" lang="en-US" sz="1200" strike="noStrike" u="none">
                        <a:solidFill>
                          <a:srgbClr val="000000"/>
                        </a:solidFill>
                        <a:uFillTx/>
                        <a:latin typeface="Arial"/>
                      </a:endParaRPr>
                    </a:p>
                  </a:txBody>
                  <a:tcPr anchor="ctr" marL="68400" marR="68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20000"/>
                      </a:schemeClr>
                    </a:solidFill>
                  </a:tcPr>
                </a:tc>
                <a:tc>
                  <a:txBody>
                    <a:bodyPr lIns="68400" rIns="68400" tIns="0" bIns="0" anchor="ctr">
                      <a:noAutofit/>
                    </a:bodyPr>
                    <a:p>
                      <a:pPr defTabSz="914400">
                        <a:lnSpc>
                          <a:spcPct val="150000"/>
                        </a:lnSpc>
                      </a:pPr>
                      <a:r>
                        <a:rPr b="0" lang="id-ID" sz="1200" strike="noStrike" u="none">
                          <a:solidFill>
                            <a:schemeClr val="dk1"/>
                          </a:solidFill>
                          <a:uFillTx/>
                          <a:latin typeface="Grandview"/>
                        </a:rPr>
                        <a:t>8</a:t>
                      </a:r>
                      <a:endParaRPr b="0" lang="en-US" sz="1200" strike="noStrike" u="none">
                        <a:solidFill>
                          <a:srgbClr val="000000"/>
                        </a:solidFill>
                        <a:uFillTx/>
                        <a:latin typeface="Arial"/>
                      </a:endParaRPr>
                    </a:p>
                  </a:txBody>
                  <a:tcPr anchor="ctr" marL="68400" marR="68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20000"/>
                      </a:schemeClr>
                    </a:solidFill>
                  </a:tcPr>
                </a:tc>
              </a:tr>
              <a:tr h="375840">
                <a:tc gridSpan="2">
                  <a:txBody>
                    <a:bodyPr lIns="68400" rIns="68400" tIns="0" bIns="0" anchor="ctr">
                      <a:noAutofit/>
                    </a:bodyPr>
                    <a:p>
                      <a:pPr defTabSz="914400">
                        <a:lnSpc>
                          <a:spcPct val="150000"/>
                        </a:lnSpc>
                      </a:pPr>
                      <a:r>
                        <a:rPr b="1" lang="id-ID" sz="1200" strike="noStrike" u="none">
                          <a:solidFill>
                            <a:schemeClr val="lt1"/>
                          </a:solidFill>
                          <a:uFillTx/>
                          <a:latin typeface="Grandview"/>
                        </a:rPr>
                        <a:t>Total (sum(bobot * skor))</a:t>
                      </a:r>
                      <a:endParaRPr b="0" lang="en-US" sz="1200" strike="noStrike" u="none">
                        <a:solidFill>
                          <a:srgbClr val="ffffff"/>
                        </a:solidFill>
                        <a:uFillTx/>
                        <a:latin typeface="Arial"/>
                      </a:endParaRPr>
                    </a:p>
                  </a:txBody>
                  <a:tcPr anchor="ctr" marL="68400" marR="68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solidFill>
                  </a:tcPr>
                </a:tc>
                <a:tc hMerge="1">
                  <a:txBody>
                    <a:bodyPr lIns="90000" rIns="90000" tIns="45000" bIns="45000" anchor="t">
                      <a:noAutofit/>
                    </a:bodyPr>
                    <a:p>
                      <a:endParaRPr b="0" lang="en-US" sz="1800" strike="noStrike" u="none">
                        <a:solidFill>
                          <a:srgbClr val="000000"/>
                        </a:solidFill>
                        <a:uFillTx/>
                        <a:latin typeface="Arial"/>
                      </a:endParaRPr>
                    </a:p>
                  </a:txBody>
                  <a:tcPr anchor="t" marL="90000" marR="90000">
                    <a:lnL>
                      <a:noFill/>
                    </a:lnL>
                    <a:lnR>
                      <a:noFill/>
                    </a:lnR>
                    <a:lnT>
                      <a:noFill/>
                    </a:lnT>
                    <a:lnB>
                      <a:noFill/>
                    </a:lnB>
                    <a:solidFill>
                      <a:srgbClr val="729fcf"/>
                    </a:solidFill>
                  </a:tcPr>
                </a:tc>
                <a:tc>
                  <a:txBody>
                    <a:bodyPr lIns="68400" rIns="68400" tIns="0" bIns="0" anchor="ctr">
                      <a:noAutofit/>
                    </a:bodyPr>
                    <a:p>
                      <a:pPr defTabSz="914400">
                        <a:lnSpc>
                          <a:spcPct val="150000"/>
                        </a:lnSpc>
                      </a:pPr>
                      <a:r>
                        <a:rPr b="0" lang="id-ID" sz="1200" strike="noStrike" u="none">
                          <a:solidFill>
                            <a:schemeClr val="dk1"/>
                          </a:solidFill>
                          <a:uFillTx/>
                          <a:latin typeface="Grandview"/>
                        </a:rPr>
                        <a:t>6,0</a:t>
                      </a:r>
                      <a:endParaRPr b="0" lang="en-US" sz="1200" strike="noStrike" u="none">
                        <a:solidFill>
                          <a:srgbClr val="000000"/>
                        </a:solidFill>
                        <a:uFillTx/>
                        <a:latin typeface="Arial"/>
                      </a:endParaRPr>
                    </a:p>
                  </a:txBody>
                  <a:tcPr anchor="ctr" marL="68400" marR="68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40000"/>
                      </a:schemeClr>
                    </a:solidFill>
                  </a:tcPr>
                </a:tc>
                <a:tc>
                  <a:txBody>
                    <a:bodyPr lIns="68400" rIns="68400" tIns="0" bIns="0" anchor="ctr">
                      <a:noAutofit/>
                    </a:bodyPr>
                    <a:p>
                      <a:pPr defTabSz="914400">
                        <a:lnSpc>
                          <a:spcPct val="150000"/>
                        </a:lnSpc>
                      </a:pPr>
                      <a:r>
                        <a:rPr b="0" lang="id-ID" sz="1200" strike="noStrike" u="none">
                          <a:solidFill>
                            <a:schemeClr val="dk1"/>
                          </a:solidFill>
                          <a:uFillTx/>
                          <a:latin typeface="Grandview"/>
                        </a:rPr>
                        <a:t>7,7</a:t>
                      </a:r>
                      <a:endParaRPr b="0" lang="en-US" sz="1200" strike="noStrike" u="none">
                        <a:solidFill>
                          <a:srgbClr val="000000"/>
                        </a:solidFill>
                        <a:uFillTx/>
                        <a:latin typeface="Arial"/>
                      </a:endParaRPr>
                    </a:p>
                  </a:txBody>
                  <a:tcPr anchor="ctr" marL="68400" marR="6840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40000"/>
                      </a:schemeClr>
                    </a:solidFill>
                  </a:tcPr>
                </a:tc>
              </a:tr>
            </a:tbl>
          </a:graphicData>
        </a:graphic>
      </p:graphicFrame>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36" name="PlaceHolder 1"/>
          <p:cNvSpPr>
            <a:spLocks noGrp="1"/>
          </p:cNvSpPr>
          <p:nvPr>
            <p:ph type="title"/>
          </p:nvPr>
        </p:nvSpPr>
        <p:spPr>
          <a:xfrm>
            <a:off x="691200" y="726120"/>
            <a:ext cx="10324800" cy="1442160"/>
          </a:xfrm>
          <a:prstGeom prst="rect">
            <a:avLst/>
          </a:prstGeom>
          <a:noFill/>
          <a:ln w="0">
            <a:noFill/>
          </a:ln>
        </p:spPr>
        <p:txBody>
          <a:bodyPr lIns="91440" rIns="91440" tIns="45720" bIns="45720" anchor="b">
            <a:noAutofit/>
          </a:bodyPr>
          <a:p>
            <a:pPr indent="0" defTabSz="914400">
              <a:lnSpc>
                <a:spcPct val="100000"/>
              </a:lnSpc>
              <a:buNone/>
            </a:pPr>
            <a:r>
              <a:rPr b="0" lang="en-US" sz="4400" strike="noStrike" u="none">
                <a:solidFill>
                  <a:schemeClr val="dk2"/>
                </a:solidFill>
                <a:uFillTx/>
                <a:latin typeface="Grandview"/>
              </a:rPr>
              <a:t>Functonal Parts</a:t>
            </a:r>
            <a:endParaRPr b="0" lang="en-US" sz="4400" strike="noStrike" u="none">
              <a:solidFill>
                <a:schemeClr val="dk1"/>
              </a:solidFill>
              <a:uFillTx/>
              <a:latin typeface="Grandview"/>
            </a:endParaRPr>
          </a:p>
        </p:txBody>
      </p:sp>
      <p:pic>
        <p:nvPicPr>
          <p:cNvPr id="837" name="Picture 3" descr="A diagram of a computer network&#10;&#10;Description automatically generated"/>
          <p:cNvPicPr/>
          <p:nvPr/>
        </p:nvPicPr>
        <p:blipFill>
          <a:blip r:embed="rId1"/>
          <a:stretch/>
        </p:blipFill>
        <p:spPr>
          <a:xfrm>
            <a:off x="767160" y="2729880"/>
            <a:ext cx="2667960" cy="1224000"/>
          </a:xfrm>
          <a:prstGeom prst="rect">
            <a:avLst/>
          </a:prstGeom>
          <a:noFill/>
          <a:ln w="0">
            <a:noFill/>
          </a:ln>
        </p:spPr>
      </p:pic>
      <p:pic>
        <p:nvPicPr>
          <p:cNvPr id="838" name="Picture 4" descr="A diagram of a system&#10;&#10;Description automatically generated"/>
          <p:cNvPicPr/>
          <p:nvPr/>
        </p:nvPicPr>
        <p:blipFill>
          <a:blip r:embed="rId2"/>
          <a:stretch/>
        </p:blipFill>
        <p:spPr>
          <a:xfrm>
            <a:off x="4710960" y="3018600"/>
            <a:ext cx="2284920" cy="820800"/>
          </a:xfrm>
          <a:prstGeom prst="rect">
            <a:avLst/>
          </a:prstGeom>
          <a:noFill/>
          <a:ln w="0">
            <a:noFill/>
          </a:ln>
        </p:spPr>
      </p:pic>
      <p:pic>
        <p:nvPicPr>
          <p:cNvPr id="839" name="Picture 5" descr="A diagram of a power and power module&#10;&#10;Description automatically generated"/>
          <p:cNvPicPr/>
          <p:nvPr/>
        </p:nvPicPr>
        <p:blipFill>
          <a:blip r:embed="rId3"/>
          <a:stretch/>
        </p:blipFill>
        <p:spPr>
          <a:xfrm>
            <a:off x="7807320" y="362160"/>
            <a:ext cx="2544120" cy="1009800"/>
          </a:xfrm>
          <a:prstGeom prst="rect">
            <a:avLst/>
          </a:prstGeom>
          <a:noFill/>
          <a:ln w="0">
            <a:noFill/>
          </a:ln>
        </p:spPr>
      </p:pic>
      <p:pic>
        <p:nvPicPr>
          <p:cNvPr id="840" name="Picture 6" descr="A diagram of a user interface&#10;&#10;Description automatically generated"/>
          <p:cNvPicPr/>
          <p:nvPr/>
        </p:nvPicPr>
        <p:blipFill>
          <a:blip r:embed="rId4"/>
          <a:stretch/>
        </p:blipFill>
        <p:spPr>
          <a:xfrm>
            <a:off x="933840" y="4812480"/>
            <a:ext cx="2046960" cy="1009440"/>
          </a:xfrm>
          <a:prstGeom prst="rect">
            <a:avLst/>
          </a:prstGeom>
          <a:noFill/>
          <a:ln w="0">
            <a:noFill/>
          </a:ln>
        </p:spPr>
      </p:pic>
      <p:pic>
        <p:nvPicPr>
          <p:cNvPr id="841" name="Picture 7" descr="A diagram of a power and power&#10;&#10;Description automatically generated"/>
          <p:cNvPicPr/>
          <p:nvPr/>
        </p:nvPicPr>
        <p:blipFill>
          <a:blip r:embed="rId5"/>
          <a:stretch/>
        </p:blipFill>
        <p:spPr>
          <a:xfrm>
            <a:off x="4467960" y="5038920"/>
            <a:ext cx="2046960" cy="915480"/>
          </a:xfrm>
          <a:prstGeom prst="rect">
            <a:avLst/>
          </a:prstGeom>
          <a:noFill/>
          <a:ln w="0">
            <a:noFill/>
          </a:ln>
        </p:spPr>
      </p:pic>
      <p:pic>
        <p:nvPicPr>
          <p:cNvPr id="842" name="Picture 8" descr="A diagram of a power and power&#10;&#10;Description automatically generated"/>
          <p:cNvPicPr/>
          <p:nvPr/>
        </p:nvPicPr>
        <p:blipFill>
          <a:blip r:embed="rId6"/>
          <a:stretch/>
        </p:blipFill>
        <p:spPr>
          <a:xfrm>
            <a:off x="8016840" y="1961280"/>
            <a:ext cx="2019600" cy="837720"/>
          </a:xfrm>
          <a:prstGeom prst="rect">
            <a:avLst/>
          </a:prstGeom>
          <a:noFill/>
          <a:ln w="0">
            <a:noFill/>
          </a:ln>
        </p:spPr>
      </p:pic>
      <p:pic>
        <p:nvPicPr>
          <p:cNvPr id="843" name="Picture 9" descr=""/>
          <p:cNvPicPr/>
          <p:nvPr/>
        </p:nvPicPr>
        <p:blipFill>
          <a:blip r:embed="rId7"/>
          <a:stretch/>
        </p:blipFill>
        <p:spPr>
          <a:xfrm>
            <a:off x="8098920" y="5208480"/>
            <a:ext cx="2228760" cy="923040"/>
          </a:xfrm>
          <a:prstGeom prst="rect">
            <a:avLst/>
          </a:prstGeom>
          <a:noFill/>
          <a:ln w="0">
            <a:noFill/>
          </a:ln>
        </p:spPr>
      </p:pic>
      <p:pic>
        <p:nvPicPr>
          <p:cNvPr id="844" name="Picture 10" descr="A diagram of a diagram&#10;&#10;Description automatically generated with medium confidence"/>
          <p:cNvPicPr/>
          <p:nvPr/>
        </p:nvPicPr>
        <p:blipFill>
          <a:blip r:embed="rId8"/>
          <a:stretch/>
        </p:blipFill>
        <p:spPr>
          <a:xfrm>
            <a:off x="8396280" y="3639960"/>
            <a:ext cx="1955520" cy="692280"/>
          </a:xfrm>
          <a:prstGeom prst="rect">
            <a:avLst/>
          </a:prstGeom>
          <a:noFill/>
          <a:ln w="0">
            <a:noFill/>
          </a:ln>
        </p:spPr>
      </p:pic>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45" name="PlaceHolder 1"/>
          <p:cNvSpPr>
            <a:spLocks noGrp="1"/>
          </p:cNvSpPr>
          <p:nvPr>
            <p:ph type="title"/>
          </p:nvPr>
        </p:nvSpPr>
        <p:spPr>
          <a:xfrm>
            <a:off x="691200" y="726120"/>
            <a:ext cx="10324800" cy="1442160"/>
          </a:xfrm>
          <a:prstGeom prst="rect">
            <a:avLst/>
          </a:prstGeom>
          <a:noFill/>
          <a:ln w="0">
            <a:noFill/>
          </a:ln>
        </p:spPr>
        <p:txBody>
          <a:bodyPr lIns="91440" rIns="91440" tIns="45720" bIns="45720" anchor="b">
            <a:noAutofit/>
          </a:bodyPr>
          <a:p>
            <a:pPr indent="0" defTabSz="914400">
              <a:lnSpc>
                <a:spcPct val="100000"/>
              </a:lnSpc>
              <a:buNone/>
            </a:pPr>
            <a:r>
              <a:rPr b="0" lang="en-US" sz="4400" strike="noStrike" u="none">
                <a:solidFill>
                  <a:schemeClr val="dk2"/>
                </a:solidFill>
                <a:uFillTx/>
                <a:latin typeface="Grandview"/>
              </a:rPr>
              <a:t>Design Tools 1 – Arduino IDE</a:t>
            </a:r>
            <a:endParaRPr b="0" lang="en-US" sz="4400" strike="noStrike" u="none">
              <a:solidFill>
                <a:schemeClr val="dk1"/>
              </a:solidFill>
              <a:uFillTx/>
              <a:latin typeface="Grandview"/>
            </a:endParaRPr>
          </a:p>
        </p:txBody>
      </p:sp>
      <p:pic>
        <p:nvPicPr>
          <p:cNvPr id="846" name="Content Placeholder 4" descr=""/>
          <p:cNvPicPr/>
          <p:nvPr/>
        </p:nvPicPr>
        <p:blipFill>
          <a:blip r:embed="rId1"/>
          <a:stretch/>
        </p:blipFill>
        <p:spPr>
          <a:xfrm>
            <a:off x="1818360" y="2340000"/>
            <a:ext cx="8069040" cy="3563640"/>
          </a:xfrm>
          <a:prstGeom prst="rect">
            <a:avLst/>
          </a:prstGeom>
          <a:noFill/>
          <a:ln w="0">
            <a:noFill/>
          </a:ln>
        </p:spPr>
      </p:pic>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47" name="PlaceHolder 1"/>
          <p:cNvSpPr>
            <a:spLocks noGrp="1"/>
          </p:cNvSpPr>
          <p:nvPr>
            <p:ph type="title"/>
          </p:nvPr>
        </p:nvSpPr>
        <p:spPr>
          <a:xfrm>
            <a:off x="691200" y="726120"/>
            <a:ext cx="10324800" cy="1442160"/>
          </a:xfrm>
          <a:prstGeom prst="rect">
            <a:avLst/>
          </a:prstGeom>
          <a:noFill/>
          <a:ln w="0">
            <a:noFill/>
          </a:ln>
        </p:spPr>
        <p:txBody>
          <a:bodyPr lIns="91440" rIns="91440" tIns="45720" bIns="45720" anchor="b">
            <a:noAutofit/>
          </a:bodyPr>
          <a:p>
            <a:pPr indent="0" defTabSz="914400">
              <a:lnSpc>
                <a:spcPct val="100000"/>
              </a:lnSpc>
              <a:buNone/>
            </a:pPr>
            <a:r>
              <a:rPr b="0" lang="en-US" sz="4400" strike="noStrike" u="none">
                <a:solidFill>
                  <a:schemeClr val="dk2"/>
                </a:solidFill>
                <a:uFillTx/>
                <a:latin typeface="Grandview"/>
              </a:rPr>
              <a:t>Design Tools 2 – Arduino CLI</a:t>
            </a:r>
            <a:endParaRPr b="0" lang="en-US" sz="4400" strike="noStrike" u="none">
              <a:solidFill>
                <a:schemeClr val="dk1"/>
              </a:solidFill>
              <a:uFillTx/>
              <a:latin typeface="Grandview"/>
            </a:endParaRPr>
          </a:p>
        </p:txBody>
      </p:sp>
      <p:pic>
        <p:nvPicPr>
          <p:cNvPr id="848" name="Content Placeholder 3" descr=""/>
          <p:cNvPicPr/>
          <p:nvPr/>
        </p:nvPicPr>
        <p:blipFill>
          <a:blip r:embed="rId1"/>
          <a:stretch/>
        </p:blipFill>
        <p:spPr>
          <a:xfrm>
            <a:off x="4087440" y="2340000"/>
            <a:ext cx="3530880" cy="3563640"/>
          </a:xfrm>
          <a:prstGeom prst="rect">
            <a:avLst/>
          </a:prstGeom>
          <a:noFill/>
          <a:ln w="0">
            <a:noFill/>
          </a:ln>
        </p:spPr>
      </p:pic>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49" name="PlaceHolder 1"/>
          <p:cNvSpPr>
            <a:spLocks noGrp="1"/>
          </p:cNvSpPr>
          <p:nvPr>
            <p:ph type="title"/>
          </p:nvPr>
        </p:nvSpPr>
        <p:spPr>
          <a:xfrm>
            <a:off x="691200" y="726120"/>
            <a:ext cx="10324800" cy="1442160"/>
          </a:xfrm>
          <a:prstGeom prst="rect">
            <a:avLst/>
          </a:prstGeom>
          <a:noFill/>
          <a:ln w="0">
            <a:noFill/>
          </a:ln>
        </p:spPr>
        <p:txBody>
          <a:bodyPr lIns="91440" rIns="91440" tIns="45720" bIns="45720" anchor="b">
            <a:noAutofit/>
          </a:bodyPr>
          <a:p>
            <a:pPr indent="0" defTabSz="914400">
              <a:lnSpc>
                <a:spcPct val="100000"/>
              </a:lnSpc>
              <a:buNone/>
            </a:pPr>
            <a:r>
              <a:rPr b="0" lang="en-US" sz="4400" strike="noStrike" u="none">
                <a:solidFill>
                  <a:schemeClr val="dk2"/>
                </a:solidFill>
                <a:uFillTx/>
                <a:latin typeface="Grandview"/>
              </a:rPr>
              <a:t>Additional Note</a:t>
            </a:r>
            <a:endParaRPr b="0" lang="en-US" sz="4400" strike="noStrike" u="none">
              <a:solidFill>
                <a:schemeClr val="dk1"/>
              </a:solidFill>
              <a:uFillTx/>
              <a:latin typeface="Grandview"/>
            </a:endParaRPr>
          </a:p>
        </p:txBody>
      </p:sp>
      <p:sp>
        <p:nvSpPr>
          <p:cNvPr id="850" name="PlaceHolder 2"/>
          <p:cNvSpPr>
            <a:spLocks noGrp="1"/>
          </p:cNvSpPr>
          <p:nvPr>
            <p:ph/>
          </p:nvPr>
        </p:nvSpPr>
        <p:spPr>
          <a:xfrm>
            <a:off x="691200" y="2340000"/>
            <a:ext cx="10324800" cy="3564000"/>
          </a:xfrm>
          <a:prstGeom prst="rect">
            <a:avLst/>
          </a:prstGeom>
          <a:noFill/>
          <a:ln w="0">
            <a:noFill/>
          </a:ln>
        </p:spPr>
        <p:txBody>
          <a:bodyPr lIns="91440" rIns="91440" tIns="45720" bIns="45720" anchor="t">
            <a:noAutofit/>
          </a:bodyPr>
          <a:p>
            <a:pPr marL="228600" indent="-228600" defTabSz="914400">
              <a:lnSpc>
                <a:spcPct val="110000"/>
              </a:lnSpc>
              <a:spcBef>
                <a:spcPts val="1001"/>
              </a:spcBef>
              <a:buClr>
                <a:srgbClr val="7aa6b4"/>
              </a:buClr>
              <a:buSzPct val="75000"/>
              <a:buFont typeface="Wingdings" charset="2"/>
              <a:buChar char=""/>
            </a:pPr>
            <a:r>
              <a:rPr b="0" lang="en-US" sz="2000" strike="noStrike" u="none">
                <a:solidFill>
                  <a:schemeClr val="dk2"/>
                </a:solidFill>
                <a:uFillTx/>
                <a:latin typeface="Grandview"/>
              </a:rPr>
              <a:t>A lot of module means the needs for bigger binary</a:t>
            </a:r>
            <a:endParaRPr b="0" lang="en-US" sz="2000" strike="noStrike" u="none">
              <a:solidFill>
                <a:schemeClr val="dk2"/>
              </a:solidFill>
              <a:uFillTx/>
              <a:latin typeface="Grandview"/>
            </a:endParaRPr>
          </a:p>
          <a:p>
            <a:pPr marL="228600" indent="-228600" defTabSz="914400">
              <a:lnSpc>
                <a:spcPct val="110000"/>
              </a:lnSpc>
              <a:spcBef>
                <a:spcPts val="1001"/>
              </a:spcBef>
              <a:buClr>
                <a:srgbClr val="7aa6b4"/>
              </a:buClr>
              <a:buSzPct val="75000"/>
              <a:buFont typeface="Wingdings" charset="2"/>
              <a:buChar char=""/>
            </a:pPr>
            <a:r>
              <a:rPr b="0" lang="en-US" sz="2000" strike="noStrike" u="none">
                <a:solidFill>
                  <a:schemeClr val="dk2"/>
                </a:solidFill>
                <a:uFillTx/>
                <a:latin typeface="Grandview"/>
              </a:rPr>
              <a:t>Solution:</a:t>
            </a:r>
            <a:endParaRPr b="0" lang="en-US" sz="2000" strike="noStrike" u="none">
              <a:solidFill>
                <a:schemeClr val="dk2"/>
              </a:solidFill>
              <a:uFillTx/>
              <a:latin typeface="Grandview"/>
            </a:endParaRPr>
          </a:p>
          <a:p>
            <a:pPr marL="228600" indent="-228600" defTabSz="914400">
              <a:lnSpc>
                <a:spcPct val="110000"/>
              </a:lnSpc>
              <a:spcBef>
                <a:spcPts val="1001"/>
              </a:spcBef>
              <a:buClr>
                <a:srgbClr val="7aa6b4"/>
              </a:buClr>
              <a:buSzPct val="75000"/>
              <a:buFont typeface="Wingdings" charset="2"/>
              <a:buChar char=""/>
            </a:pPr>
            <a:r>
              <a:rPr b="0" lang="en-US" sz="2000" strike="noStrike" u="none">
                <a:solidFill>
                  <a:schemeClr val="dk2"/>
                </a:solidFill>
                <a:uFillTx/>
                <a:latin typeface="Grandview"/>
              </a:rPr>
              <a:t>Load from SD Card</a:t>
            </a:r>
            <a:endParaRPr b="0" lang="en-US" sz="2000" strike="noStrike" u="none">
              <a:solidFill>
                <a:schemeClr val="dk2"/>
              </a:solidFill>
              <a:uFillTx/>
              <a:latin typeface="Grandview"/>
            </a:endParaRPr>
          </a:p>
          <a:p>
            <a:pPr marL="228600" indent="-228600" defTabSz="914400">
              <a:lnSpc>
                <a:spcPct val="110000"/>
              </a:lnSpc>
              <a:spcBef>
                <a:spcPts val="1001"/>
              </a:spcBef>
              <a:buClr>
                <a:srgbClr val="7aa6b4"/>
              </a:buClr>
              <a:buSzPct val="75000"/>
              <a:buFont typeface="Wingdings" charset="2"/>
              <a:buChar char=""/>
            </a:pPr>
            <a:r>
              <a:rPr b="0" lang="en-US" sz="2000" strike="noStrike" u="none">
                <a:solidFill>
                  <a:schemeClr val="dk2"/>
                </a:solidFill>
                <a:uFillTx/>
                <a:latin typeface="Grandview"/>
              </a:rPr>
              <a:t>Mechanism:</a:t>
            </a:r>
            <a:endParaRPr b="0" lang="en-US" sz="2000" strike="noStrike" u="none">
              <a:solidFill>
                <a:schemeClr val="dk2"/>
              </a:solidFill>
              <a:uFillTx/>
              <a:latin typeface="Grandview"/>
            </a:endParaRPr>
          </a:p>
          <a:p>
            <a:pPr marL="228600" indent="-228600" defTabSz="914400">
              <a:lnSpc>
                <a:spcPct val="110000"/>
              </a:lnSpc>
              <a:spcBef>
                <a:spcPts val="1001"/>
              </a:spcBef>
              <a:buClr>
                <a:srgbClr val="7aa6b4"/>
              </a:buClr>
              <a:buSzPct val="75000"/>
              <a:buFont typeface="Wingdings" charset="2"/>
              <a:buChar char=""/>
            </a:pPr>
            <a:r>
              <a:rPr b="0" lang="en-US" sz="2000" strike="noStrike" u="none">
                <a:solidFill>
                  <a:schemeClr val="dk2"/>
                </a:solidFill>
                <a:uFillTx/>
                <a:latin typeface="Grandview"/>
              </a:rPr>
              <a:t>Use File system module and OTA Module</a:t>
            </a:r>
            <a:endParaRPr b="0" lang="en-US" sz="2000" strike="noStrike" u="none">
              <a:solidFill>
                <a:schemeClr val="dk2"/>
              </a:solidFill>
              <a:uFillTx/>
              <a:latin typeface="Grandview"/>
            </a:endParaRPr>
          </a:p>
        </p:txBody>
      </p:sp>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51" name="PlaceHolder 1"/>
          <p:cNvSpPr>
            <a:spLocks noGrp="1"/>
          </p:cNvSpPr>
          <p:nvPr>
            <p:ph type="title"/>
          </p:nvPr>
        </p:nvSpPr>
        <p:spPr>
          <a:xfrm>
            <a:off x="691200" y="726120"/>
            <a:ext cx="10324800" cy="1442160"/>
          </a:xfrm>
          <a:prstGeom prst="rect">
            <a:avLst/>
          </a:prstGeom>
          <a:noFill/>
          <a:ln w="0">
            <a:noFill/>
          </a:ln>
        </p:spPr>
        <p:txBody>
          <a:bodyPr lIns="91440" rIns="91440" tIns="45720" bIns="45720" anchor="b">
            <a:noAutofit/>
          </a:bodyPr>
          <a:p>
            <a:pPr indent="0" defTabSz="914400">
              <a:lnSpc>
                <a:spcPct val="100000"/>
              </a:lnSpc>
              <a:buNone/>
            </a:pPr>
            <a:r>
              <a:rPr b="0" lang="en-US" sz="4400" strike="noStrike" u="none">
                <a:solidFill>
                  <a:schemeClr val="dk2"/>
                </a:solidFill>
                <a:uFillTx/>
                <a:latin typeface="Grandview"/>
              </a:rPr>
              <a:t>Design Tools 3 - FreeCAD</a:t>
            </a:r>
            <a:endParaRPr b="0" lang="en-US" sz="4400" strike="noStrike" u="none">
              <a:solidFill>
                <a:schemeClr val="dk1"/>
              </a:solidFill>
              <a:uFillTx/>
              <a:latin typeface="Grandview"/>
            </a:endParaRPr>
          </a:p>
        </p:txBody>
      </p:sp>
      <p:pic>
        <p:nvPicPr>
          <p:cNvPr id="852" name="Content Placeholder 3" descr="A screenshot of a computer software&#10;&#10;Description automatically generated"/>
          <p:cNvPicPr/>
          <p:nvPr/>
        </p:nvPicPr>
        <p:blipFill>
          <a:blip r:embed="rId1"/>
          <a:stretch/>
        </p:blipFill>
        <p:spPr>
          <a:xfrm>
            <a:off x="3015000" y="2340000"/>
            <a:ext cx="5676120" cy="3563640"/>
          </a:xfrm>
          <a:prstGeom prst="rect">
            <a:avLst/>
          </a:prstGeom>
          <a:noFill/>
          <a:ln w="0">
            <a:noFill/>
          </a:ln>
        </p:spPr>
      </p:pic>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53" name="PlaceHolder 1"/>
          <p:cNvSpPr>
            <a:spLocks noGrp="1"/>
          </p:cNvSpPr>
          <p:nvPr>
            <p:ph type="title"/>
          </p:nvPr>
        </p:nvSpPr>
        <p:spPr>
          <a:xfrm>
            <a:off x="691200" y="726120"/>
            <a:ext cx="10324800" cy="1442160"/>
          </a:xfrm>
          <a:prstGeom prst="rect">
            <a:avLst/>
          </a:prstGeom>
          <a:noFill/>
          <a:ln w="0">
            <a:noFill/>
          </a:ln>
        </p:spPr>
        <p:txBody>
          <a:bodyPr lIns="91440" rIns="91440" tIns="45720" bIns="45720" anchor="b">
            <a:noAutofit/>
          </a:bodyPr>
          <a:p>
            <a:pPr indent="0" defTabSz="914400">
              <a:lnSpc>
                <a:spcPct val="100000"/>
              </a:lnSpc>
              <a:buNone/>
            </a:pPr>
            <a:r>
              <a:rPr b="0" lang="en-US" sz="4400" strike="noStrike" u="none">
                <a:solidFill>
                  <a:schemeClr val="dk2"/>
                </a:solidFill>
                <a:uFillTx/>
                <a:latin typeface="Grandview"/>
              </a:rPr>
              <a:t>Design Tools 4 - KiCad</a:t>
            </a:r>
            <a:endParaRPr b="0" lang="en-US" sz="4400" strike="noStrike" u="none">
              <a:solidFill>
                <a:schemeClr val="dk1"/>
              </a:solidFill>
              <a:uFillTx/>
              <a:latin typeface="Grandview"/>
            </a:endParaRPr>
          </a:p>
        </p:txBody>
      </p:sp>
      <p:pic>
        <p:nvPicPr>
          <p:cNvPr id="854" name="Content Placeholder 3" descr="A screenshot of a computer program&#10;&#10;Description automatically generated"/>
          <p:cNvPicPr/>
          <p:nvPr/>
        </p:nvPicPr>
        <p:blipFill>
          <a:blip r:embed="rId1"/>
          <a:stretch/>
        </p:blipFill>
        <p:spPr>
          <a:xfrm>
            <a:off x="2533320" y="2597760"/>
            <a:ext cx="6639480" cy="3048120"/>
          </a:xfrm>
          <a:prstGeom prst="rect">
            <a:avLst/>
          </a:prstGeom>
          <a:noFill/>
          <a:ln w="0">
            <a:noFill/>
          </a:ln>
        </p:spPr>
      </p:pic>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20" name="PlaceHolder 1"/>
          <p:cNvSpPr>
            <a:spLocks noGrp="1"/>
          </p:cNvSpPr>
          <p:nvPr>
            <p:ph type="title"/>
          </p:nvPr>
        </p:nvSpPr>
        <p:spPr>
          <a:xfrm>
            <a:off x="691200" y="722880"/>
            <a:ext cx="10312200" cy="1354320"/>
          </a:xfrm>
          <a:prstGeom prst="rect">
            <a:avLst/>
          </a:prstGeom>
          <a:noFill/>
          <a:ln w="0">
            <a:noFill/>
          </a:ln>
        </p:spPr>
        <p:txBody>
          <a:bodyPr lIns="91440" rIns="91440" tIns="45720" bIns="45720" anchor="b">
            <a:noAutofit/>
          </a:bodyPr>
          <a:p>
            <a:pPr indent="0" defTabSz="914400">
              <a:lnSpc>
                <a:spcPct val="100000"/>
              </a:lnSpc>
              <a:buNone/>
            </a:pPr>
            <a:r>
              <a:rPr b="0" lang="id-ID" sz="4400" strike="noStrike" u="none">
                <a:solidFill>
                  <a:schemeClr val="dk2"/>
                </a:solidFill>
                <a:uFillTx/>
                <a:latin typeface="Grandview"/>
              </a:rPr>
              <a:t>Latar</a:t>
            </a:r>
            <a:r>
              <a:rPr b="0" lang="en-US" sz="4400" strike="noStrike" u="none">
                <a:solidFill>
                  <a:schemeClr val="dk2"/>
                </a:solidFill>
                <a:uFillTx/>
                <a:latin typeface="Grandview"/>
              </a:rPr>
              <a:t> Belakang</a:t>
            </a:r>
            <a:endParaRPr b="0" lang="en-US" sz="4400" strike="noStrike" u="none">
              <a:solidFill>
                <a:schemeClr val="dk1"/>
              </a:solidFill>
              <a:uFillTx/>
              <a:latin typeface="Grandview"/>
            </a:endParaRPr>
          </a:p>
        </p:txBody>
      </p:sp>
      <p:pic>
        <p:nvPicPr>
          <p:cNvPr id="721" name="Content Placeholder 5" descr=""/>
          <p:cNvPicPr/>
          <p:nvPr/>
        </p:nvPicPr>
        <p:blipFill>
          <a:blip r:embed="rId1"/>
          <a:stretch/>
        </p:blipFill>
        <p:spPr>
          <a:xfrm>
            <a:off x="811080" y="2837520"/>
            <a:ext cx="10569240" cy="2736000"/>
          </a:xfrm>
          <a:prstGeom prst="rect">
            <a:avLst/>
          </a:prstGeom>
          <a:noFill/>
          <a:ln w="0">
            <a:noFill/>
          </a:ln>
        </p:spPr>
      </p:pic>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55" name="PlaceHolder 1"/>
          <p:cNvSpPr>
            <a:spLocks noGrp="1"/>
          </p:cNvSpPr>
          <p:nvPr>
            <p:ph type="title"/>
          </p:nvPr>
        </p:nvSpPr>
        <p:spPr>
          <a:xfrm>
            <a:off x="691200" y="726120"/>
            <a:ext cx="10324800" cy="1442160"/>
          </a:xfrm>
          <a:prstGeom prst="rect">
            <a:avLst/>
          </a:prstGeom>
          <a:noFill/>
          <a:ln w="0">
            <a:noFill/>
          </a:ln>
        </p:spPr>
        <p:txBody>
          <a:bodyPr lIns="91440" rIns="91440" tIns="45720" bIns="45720" anchor="b">
            <a:noAutofit/>
          </a:bodyPr>
          <a:p>
            <a:pPr indent="0" defTabSz="914400">
              <a:lnSpc>
                <a:spcPct val="100000"/>
              </a:lnSpc>
              <a:buNone/>
            </a:pPr>
            <a:r>
              <a:rPr b="0" lang="en-US" sz="4400" strike="noStrike" u="none">
                <a:solidFill>
                  <a:schemeClr val="dk2"/>
                </a:solidFill>
                <a:uFillTx/>
                <a:latin typeface="Grandview"/>
              </a:rPr>
              <a:t>ESP32-S3-MINI-1</a:t>
            </a:r>
            <a:endParaRPr b="0" lang="en-US" sz="4400" strike="noStrike" u="none">
              <a:solidFill>
                <a:schemeClr val="dk1"/>
              </a:solidFill>
              <a:uFillTx/>
              <a:latin typeface="Grandview"/>
            </a:endParaRPr>
          </a:p>
        </p:txBody>
      </p:sp>
      <p:pic>
        <p:nvPicPr>
          <p:cNvPr id="856" name="Content Placeholder 3" descr=""/>
          <p:cNvPicPr/>
          <p:nvPr/>
        </p:nvPicPr>
        <p:blipFill>
          <a:blip r:embed="rId1"/>
          <a:stretch/>
        </p:blipFill>
        <p:spPr>
          <a:xfrm>
            <a:off x="6095880" y="2946960"/>
            <a:ext cx="5324760" cy="2990880"/>
          </a:xfrm>
          <a:prstGeom prst="rect">
            <a:avLst/>
          </a:prstGeom>
          <a:noFill/>
          <a:ln w="0">
            <a:noFill/>
          </a:ln>
        </p:spPr>
      </p:pic>
      <p:pic>
        <p:nvPicPr>
          <p:cNvPr id="857" name="Picture 5" descr=""/>
          <p:cNvPicPr/>
          <p:nvPr/>
        </p:nvPicPr>
        <p:blipFill>
          <a:blip r:embed="rId2"/>
          <a:stretch/>
        </p:blipFill>
        <p:spPr>
          <a:xfrm>
            <a:off x="1238760" y="3202920"/>
            <a:ext cx="4229280" cy="2619360"/>
          </a:xfrm>
          <a:prstGeom prst="rect">
            <a:avLst/>
          </a:prstGeom>
          <a:noFill/>
          <a:ln w="0">
            <a:noFill/>
          </a:ln>
        </p:spPr>
      </p:pic>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58" name="PlaceHolder 1"/>
          <p:cNvSpPr>
            <a:spLocks noGrp="1"/>
          </p:cNvSpPr>
          <p:nvPr>
            <p:ph type="title"/>
          </p:nvPr>
        </p:nvSpPr>
        <p:spPr>
          <a:xfrm>
            <a:off x="691200" y="726120"/>
            <a:ext cx="10324800" cy="1442160"/>
          </a:xfrm>
          <a:prstGeom prst="rect">
            <a:avLst/>
          </a:prstGeom>
          <a:noFill/>
          <a:ln w="0">
            <a:noFill/>
          </a:ln>
        </p:spPr>
        <p:txBody>
          <a:bodyPr lIns="91440" rIns="91440" tIns="45720" bIns="45720" anchor="b">
            <a:noAutofit/>
          </a:bodyPr>
          <a:p>
            <a:pPr indent="0" defTabSz="914400">
              <a:lnSpc>
                <a:spcPct val="100000"/>
              </a:lnSpc>
              <a:buNone/>
            </a:pPr>
            <a:r>
              <a:rPr b="0" lang="en-US" sz="4400" strike="noStrike" u="none">
                <a:solidFill>
                  <a:schemeClr val="dk2"/>
                </a:solidFill>
                <a:uFillTx/>
                <a:latin typeface="Grandview"/>
              </a:rPr>
              <a:t>Module 1</a:t>
            </a:r>
            <a:endParaRPr b="0" lang="en-US" sz="4400" strike="noStrike" u="none">
              <a:solidFill>
                <a:schemeClr val="dk1"/>
              </a:solidFill>
              <a:uFillTx/>
              <a:latin typeface="Grandview"/>
            </a:endParaRPr>
          </a:p>
        </p:txBody>
      </p:sp>
      <p:pic>
        <p:nvPicPr>
          <p:cNvPr id="859" name="Content Placeholder 6" descr="A computer screen shot of a yellow square with red text&#10;&#10;Description automatically generated"/>
          <p:cNvPicPr/>
          <p:nvPr/>
        </p:nvPicPr>
        <p:blipFill>
          <a:blip r:embed="rId1"/>
          <a:stretch/>
        </p:blipFill>
        <p:spPr>
          <a:xfrm>
            <a:off x="3654360" y="2340000"/>
            <a:ext cx="4397040" cy="3563640"/>
          </a:xfrm>
          <a:prstGeom prst="rect">
            <a:avLst/>
          </a:prstGeom>
          <a:noFill/>
          <a:ln w="0">
            <a:noFill/>
          </a:ln>
        </p:spPr>
      </p:pic>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60" name="PlaceHolder 1"/>
          <p:cNvSpPr>
            <a:spLocks noGrp="1"/>
          </p:cNvSpPr>
          <p:nvPr>
            <p:ph type="title"/>
          </p:nvPr>
        </p:nvSpPr>
        <p:spPr>
          <a:xfrm>
            <a:off x="691200" y="726120"/>
            <a:ext cx="10324800" cy="1442160"/>
          </a:xfrm>
          <a:prstGeom prst="rect">
            <a:avLst/>
          </a:prstGeom>
          <a:noFill/>
          <a:ln w="0">
            <a:noFill/>
          </a:ln>
        </p:spPr>
        <p:txBody>
          <a:bodyPr lIns="91440" rIns="91440" tIns="45720" bIns="45720" anchor="b">
            <a:noAutofit/>
          </a:bodyPr>
          <a:p>
            <a:pPr indent="0" defTabSz="914400">
              <a:lnSpc>
                <a:spcPct val="100000"/>
              </a:lnSpc>
              <a:buNone/>
            </a:pPr>
            <a:r>
              <a:rPr b="0" lang="en-US" sz="4400" strike="noStrike" u="none">
                <a:solidFill>
                  <a:schemeClr val="dk2"/>
                </a:solidFill>
                <a:uFillTx/>
                <a:latin typeface="Grandview"/>
              </a:rPr>
              <a:t>Module 1</a:t>
            </a:r>
            <a:endParaRPr b="0" lang="en-US" sz="4400" strike="noStrike" u="none">
              <a:solidFill>
                <a:schemeClr val="dk1"/>
              </a:solidFill>
              <a:uFillTx/>
              <a:latin typeface="Grandview"/>
            </a:endParaRPr>
          </a:p>
        </p:txBody>
      </p:sp>
      <p:pic>
        <p:nvPicPr>
          <p:cNvPr id="861" name="Content Placeholder 3" descr="A circuit board with a red light&#10;&#10;Description automatically generated"/>
          <p:cNvPicPr/>
          <p:nvPr/>
        </p:nvPicPr>
        <p:blipFill>
          <a:blip r:embed="rId1"/>
          <a:stretch/>
        </p:blipFill>
        <p:spPr>
          <a:xfrm>
            <a:off x="4032720" y="2754360"/>
            <a:ext cx="3640680" cy="2734560"/>
          </a:xfrm>
          <a:prstGeom prst="rect">
            <a:avLst/>
          </a:prstGeom>
          <a:noFill/>
          <a:ln w="0">
            <a:noFill/>
          </a:ln>
        </p:spPr>
      </p:pic>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62" name="PlaceHolder 1"/>
          <p:cNvSpPr>
            <a:spLocks noGrp="1"/>
          </p:cNvSpPr>
          <p:nvPr>
            <p:ph type="title"/>
          </p:nvPr>
        </p:nvSpPr>
        <p:spPr>
          <a:xfrm>
            <a:off x="691200" y="726120"/>
            <a:ext cx="10324800" cy="1442160"/>
          </a:xfrm>
          <a:prstGeom prst="rect">
            <a:avLst/>
          </a:prstGeom>
          <a:noFill/>
          <a:ln w="0">
            <a:noFill/>
          </a:ln>
        </p:spPr>
        <p:txBody>
          <a:bodyPr lIns="91440" rIns="91440" tIns="45720" bIns="45720" anchor="b">
            <a:noAutofit/>
          </a:bodyPr>
          <a:p>
            <a:pPr indent="0" defTabSz="914400">
              <a:lnSpc>
                <a:spcPct val="100000"/>
              </a:lnSpc>
              <a:buNone/>
            </a:pPr>
            <a:r>
              <a:rPr b="0" lang="en-US" sz="4400" strike="noStrike" u="none">
                <a:solidFill>
                  <a:schemeClr val="dk2"/>
                </a:solidFill>
                <a:uFillTx/>
                <a:latin typeface="Grandview"/>
              </a:rPr>
              <a:t>Module 1</a:t>
            </a:r>
            <a:endParaRPr b="0" lang="en-US" sz="4400" strike="noStrike" u="none">
              <a:solidFill>
                <a:schemeClr val="dk1"/>
              </a:solidFill>
              <a:uFillTx/>
              <a:latin typeface="Grandview"/>
            </a:endParaRPr>
          </a:p>
        </p:txBody>
      </p:sp>
      <p:pic>
        <p:nvPicPr>
          <p:cNvPr id="863" name="Content Placeholder 3" descr="A close-up of a white background&#10;&#10;Description automatically generated"/>
          <p:cNvPicPr/>
          <p:nvPr/>
        </p:nvPicPr>
        <p:blipFill>
          <a:blip r:embed="rId1"/>
          <a:stretch/>
        </p:blipFill>
        <p:spPr>
          <a:xfrm>
            <a:off x="4020480" y="5496840"/>
            <a:ext cx="3314880" cy="704520"/>
          </a:xfrm>
          <a:prstGeom prst="rect">
            <a:avLst/>
          </a:prstGeom>
          <a:noFill/>
          <a:ln w="0">
            <a:noFill/>
          </a:ln>
        </p:spPr>
      </p:pic>
      <p:pic>
        <p:nvPicPr>
          <p:cNvPr id="864" name="Picture 4" descr="A screen shot of a computer&#10;&#10;Description automatically generated"/>
          <p:cNvPicPr/>
          <p:nvPr/>
        </p:nvPicPr>
        <p:blipFill>
          <a:blip r:embed="rId2"/>
          <a:stretch/>
        </p:blipFill>
        <p:spPr>
          <a:xfrm>
            <a:off x="691200" y="2795040"/>
            <a:ext cx="4050360" cy="2004840"/>
          </a:xfrm>
          <a:prstGeom prst="rect">
            <a:avLst/>
          </a:prstGeom>
          <a:noFill/>
          <a:ln w="0">
            <a:noFill/>
          </a:ln>
        </p:spPr>
      </p:pic>
      <p:pic>
        <p:nvPicPr>
          <p:cNvPr id="865" name="Picture 5" descr="A screenshot of a computer&#10;&#10;Description automatically generated"/>
          <p:cNvPicPr/>
          <p:nvPr/>
        </p:nvPicPr>
        <p:blipFill>
          <a:blip r:embed="rId3"/>
          <a:stretch/>
        </p:blipFill>
        <p:spPr>
          <a:xfrm>
            <a:off x="5853600" y="2972880"/>
            <a:ext cx="4895640" cy="1827000"/>
          </a:xfrm>
          <a:prstGeom prst="rect">
            <a:avLst/>
          </a:prstGeom>
          <a:noFill/>
          <a:ln w="0">
            <a:noFill/>
          </a:ln>
        </p:spPr>
      </p:pic>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66" name="PlaceHolder 1"/>
          <p:cNvSpPr>
            <a:spLocks noGrp="1"/>
          </p:cNvSpPr>
          <p:nvPr>
            <p:ph type="title"/>
          </p:nvPr>
        </p:nvSpPr>
        <p:spPr>
          <a:xfrm>
            <a:off x="691200" y="726120"/>
            <a:ext cx="10324800" cy="1442160"/>
          </a:xfrm>
          <a:prstGeom prst="rect">
            <a:avLst/>
          </a:prstGeom>
          <a:noFill/>
          <a:ln w="0">
            <a:noFill/>
          </a:ln>
        </p:spPr>
        <p:txBody>
          <a:bodyPr lIns="91440" rIns="91440" tIns="45720" bIns="45720" anchor="b">
            <a:noAutofit/>
          </a:bodyPr>
          <a:p>
            <a:pPr indent="0" defTabSz="914400">
              <a:lnSpc>
                <a:spcPct val="100000"/>
              </a:lnSpc>
              <a:buNone/>
            </a:pPr>
            <a:r>
              <a:rPr b="0" lang="en-US" sz="4400" strike="noStrike" u="none">
                <a:solidFill>
                  <a:schemeClr val="dk2"/>
                </a:solidFill>
                <a:uFillTx/>
                <a:latin typeface="Grandview"/>
              </a:rPr>
              <a:t>Module 2 – Power Electronics</a:t>
            </a:r>
            <a:endParaRPr b="0" lang="en-US" sz="4400" strike="noStrike" u="none">
              <a:solidFill>
                <a:schemeClr val="dk1"/>
              </a:solidFill>
              <a:uFillTx/>
              <a:latin typeface="Grandview"/>
            </a:endParaRPr>
          </a:p>
        </p:txBody>
      </p:sp>
      <p:pic>
        <p:nvPicPr>
          <p:cNvPr id="867" name="Content Placeholder 8" descr="A diagram of a power connector&#10;&#10;Description automatically generated"/>
          <p:cNvPicPr/>
          <p:nvPr/>
        </p:nvPicPr>
        <p:blipFill>
          <a:blip r:embed="rId1"/>
          <a:stretch/>
        </p:blipFill>
        <p:spPr>
          <a:xfrm>
            <a:off x="1549800" y="2623680"/>
            <a:ext cx="2124000" cy="2143080"/>
          </a:xfrm>
          <a:prstGeom prst="rect">
            <a:avLst/>
          </a:prstGeom>
          <a:noFill/>
          <a:ln w="0">
            <a:noFill/>
          </a:ln>
        </p:spPr>
      </p:pic>
      <p:pic>
        <p:nvPicPr>
          <p:cNvPr id="868" name="Picture 9" descr="A circuit diagram of a battery&#10;&#10;Description automatically generated"/>
          <p:cNvPicPr/>
          <p:nvPr/>
        </p:nvPicPr>
        <p:blipFill>
          <a:blip r:embed="rId2"/>
          <a:stretch/>
        </p:blipFill>
        <p:spPr>
          <a:xfrm>
            <a:off x="4020120" y="2697480"/>
            <a:ext cx="3666600" cy="2104560"/>
          </a:xfrm>
          <a:prstGeom prst="rect">
            <a:avLst/>
          </a:prstGeom>
          <a:noFill/>
          <a:ln w="0">
            <a:noFill/>
          </a:ln>
        </p:spPr>
      </p:pic>
      <p:pic>
        <p:nvPicPr>
          <p:cNvPr id="869" name="Picture 10" descr="A diagram of a circuit&#10;&#10;Description automatically generated"/>
          <p:cNvPicPr/>
          <p:nvPr/>
        </p:nvPicPr>
        <p:blipFill>
          <a:blip r:embed="rId3"/>
          <a:stretch/>
        </p:blipFill>
        <p:spPr>
          <a:xfrm>
            <a:off x="8184600" y="2837160"/>
            <a:ext cx="2457000" cy="1447560"/>
          </a:xfrm>
          <a:prstGeom prst="rect">
            <a:avLst/>
          </a:prstGeom>
          <a:noFill/>
          <a:ln w="0">
            <a:noFill/>
          </a:ln>
        </p:spPr>
      </p:pic>
      <p:pic>
        <p:nvPicPr>
          <p:cNvPr id="870" name="Picture 11" descr="A diagram of a circuit&#10;&#10;Description automatically generated"/>
          <p:cNvPicPr/>
          <p:nvPr/>
        </p:nvPicPr>
        <p:blipFill>
          <a:blip r:embed="rId4"/>
          <a:stretch/>
        </p:blipFill>
        <p:spPr>
          <a:xfrm>
            <a:off x="3948120" y="4934520"/>
            <a:ext cx="4295520" cy="1676160"/>
          </a:xfrm>
          <a:prstGeom prst="rect">
            <a:avLst/>
          </a:prstGeom>
          <a:noFill/>
          <a:ln w="0">
            <a:noFill/>
          </a:ln>
        </p:spPr>
      </p:pic>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71" name="PlaceHolder 1"/>
          <p:cNvSpPr>
            <a:spLocks noGrp="1"/>
          </p:cNvSpPr>
          <p:nvPr>
            <p:ph type="title"/>
          </p:nvPr>
        </p:nvSpPr>
        <p:spPr>
          <a:xfrm>
            <a:off x="691200" y="726120"/>
            <a:ext cx="10324800" cy="1442160"/>
          </a:xfrm>
          <a:prstGeom prst="rect">
            <a:avLst/>
          </a:prstGeom>
          <a:noFill/>
          <a:ln w="0">
            <a:noFill/>
          </a:ln>
        </p:spPr>
        <p:txBody>
          <a:bodyPr lIns="91440" rIns="91440" tIns="45720" bIns="45720" anchor="b">
            <a:noAutofit/>
          </a:bodyPr>
          <a:p>
            <a:pPr indent="0" defTabSz="914400">
              <a:lnSpc>
                <a:spcPct val="100000"/>
              </a:lnSpc>
              <a:buNone/>
            </a:pPr>
            <a:r>
              <a:rPr b="0" lang="en-US" sz="4400" strike="noStrike" u="none">
                <a:solidFill>
                  <a:schemeClr val="dk2"/>
                </a:solidFill>
                <a:uFillTx/>
                <a:latin typeface="Grandview"/>
              </a:rPr>
              <a:t>Module 3 - RF</a:t>
            </a:r>
            <a:endParaRPr b="0" lang="en-US" sz="4400" strike="noStrike" u="none">
              <a:solidFill>
                <a:schemeClr val="dk1"/>
              </a:solidFill>
              <a:uFillTx/>
              <a:latin typeface="Grandview"/>
            </a:endParaRPr>
          </a:p>
        </p:txBody>
      </p:sp>
      <p:pic>
        <p:nvPicPr>
          <p:cNvPr id="872" name="Content Placeholder 3" descr=""/>
          <p:cNvPicPr/>
          <p:nvPr/>
        </p:nvPicPr>
        <p:blipFill>
          <a:blip r:embed="rId1"/>
          <a:stretch/>
        </p:blipFill>
        <p:spPr>
          <a:xfrm>
            <a:off x="3751920" y="2546640"/>
            <a:ext cx="4201560" cy="3150000"/>
          </a:xfrm>
          <a:prstGeom prst="rect">
            <a:avLst/>
          </a:prstGeom>
          <a:noFill/>
          <a:ln w="0">
            <a:noFill/>
          </a:ln>
        </p:spPr>
      </p:pic>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73" name="PlaceHolder 1"/>
          <p:cNvSpPr>
            <a:spLocks noGrp="1"/>
          </p:cNvSpPr>
          <p:nvPr>
            <p:ph type="title"/>
          </p:nvPr>
        </p:nvSpPr>
        <p:spPr>
          <a:xfrm>
            <a:off x="691200" y="726120"/>
            <a:ext cx="10324800" cy="1442160"/>
          </a:xfrm>
          <a:prstGeom prst="rect">
            <a:avLst/>
          </a:prstGeom>
          <a:noFill/>
          <a:ln w="0">
            <a:noFill/>
          </a:ln>
        </p:spPr>
        <p:txBody>
          <a:bodyPr lIns="91440" rIns="91440" tIns="45720" bIns="45720" anchor="b">
            <a:noAutofit/>
          </a:bodyPr>
          <a:p>
            <a:pPr indent="0" defTabSz="914400">
              <a:lnSpc>
                <a:spcPct val="100000"/>
              </a:lnSpc>
              <a:buNone/>
            </a:pPr>
            <a:r>
              <a:rPr b="0" lang="en-US" sz="4400" strike="noStrike" u="none">
                <a:solidFill>
                  <a:schemeClr val="dk2"/>
                </a:solidFill>
                <a:uFillTx/>
                <a:latin typeface="Grandview"/>
              </a:rPr>
              <a:t>Module 3</a:t>
            </a:r>
            <a:endParaRPr b="0" lang="en-US" sz="4400" strike="noStrike" u="none">
              <a:solidFill>
                <a:schemeClr val="dk1"/>
              </a:solidFill>
              <a:uFillTx/>
              <a:latin typeface="Grandview"/>
            </a:endParaRPr>
          </a:p>
        </p:txBody>
      </p:sp>
      <p:pic>
        <p:nvPicPr>
          <p:cNvPr id="874" name="Content Placeholder 3" descr=""/>
          <p:cNvPicPr/>
          <p:nvPr/>
        </p:nvPicPr>
        <p:blipFill>
          <a:blip r:embed="rId1"/>
          <a:stretch/>
        </p:blipFill>
        <p:spPr>
          <a:xfrm>
            <a:off x="5655600" y="2571480"/>
            <a:ext cx="3695040" cy="2404440"/>
          </a:xfrm>
          <a:prstGeom prst="rect">
            <a:avLst/>
          </a:prstGeom>
          <a:noFill/>
          <a:ln w="0">
            <a:noFill/>
          </a:ln>
        </p:spPr>
      </p:pic>
      <p:pic>
        <p:nvPicPr>
          <p:cNvPr id="875" name="Picture 4" descr=""/>
          <p:cNvPicPr/>
          <p:nvPr/>
        </p:nvPicPr>
        <p:blipFill>
          <a:blip r:embed="rId2"/>
          <a:stretch/>
        </p:blipFill>
        <p:spPr>
          <a:xfrm>
            <a:off x="1433520" y="2689920"/>
            <a:ext cx="3411360" cy="1999440"/>
          </a:xfrm>
          <a:prstGeom prst="rect">
            <a:avLst/>
          </a:prstGeom>
          <a:noFill/>
          <a:ln w="0">
            <a:noFill/>
          </a:ln>
        </p:spPr>
      </p:pic>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76" name="PlaceHolder 1"/>
          <p:cNvSpPr>
            <a:spLocks noGrp="1"/>
          </p:cNvSpPr>
          <p:nvPr>
            <p:ph type="title"/>
          </p:nvPr>
        </p:nvSpPr>
        <p:spPr>
          <a:xfrm>
            <a:off x="691200" y="726120"/>
            <a:ext cx="10324800" cy="1442160"/>
          </a:xfrm>
          <a:prstGeom prst="rect">
            <a:avLst/>
          </a:prstGeom>
          <a:noFill/>
          <a:ln w="0">
            <a:noFill/>
          </a:ln>
        </p:spPr>
        <p:txBody>
          <a:bodyPr lIns="91440" rIns="91440" tIns="45720" bIns="45720" anchor="b">
            <a:noAutofit/>
          </a:bodyPr>
          <a:p>
            <a:pPr indent="0" defTabSz="914400">
              <a:lnSpc>
                <a:spcPct val="100000"/>
              </a:lnSpc>
              <a:buNone/>
            </a:pPr>
            <a:r>
              <a:rPr b="0" lang="en-US" sz="4400" strike="noStrike" u="none">
                <a:solidFill>
                  <a:schemeClr val="dk2"/>
                </a:solidFill>
                <a:uFillTx/>
                <a:latin typeface="Grandview"/>
              </a:rPr>
              <a:t>Modul 4 – UI Module</a:t>
            </a:r>
            <a:endParaRPr b="0" lang="en-US" sz="4400" strike="noStrike" u="none">
              <a:solidFill>
                <a:schemeClr val="dk1"/>
              </a:solidFill>
              <a:uFillTx/>
              <a:latin typeface="Grandview"/>
            </a:endParaRPr>
          </a:p>
        </p:txBody>
      </p:sp>
      <p:pic>
        <p:nvPicPr>
          <p:cNvPr id="877" name="Content Placeholder 3" descr="A screenshot of a computer program&#10;&#10;Description automatically generated"/>
          <p:cNvPicPr/>
          <p:nvPr/>
        </p:nvPicPr>
        <p:blipFill>
          <a:blip r:embed="rId1"/>
          <a:stretch/>
        </p:blipFill>
        <p:spPr>
          <a:xfrm>
            <a:off x="3285720" y="2464200"/>
            <a:ext cx="5134320" cy="3314880"/>
          </a:xfrm>
          <a:prstGeom prst="rect">
            <a:avLst/>
          </a:prstGeom>
          <a:noFill/>
          <a:ln w="0">
            <a:noFill/>
          </a:ln>
        </p:spPr>
      </p:pic>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78" name="PlaceHolder 1"/>
          <p:cNvSpPr>
            <a:spLocks noGrp="1"/>
          </p:cNvSpPr>
          <p:nvPr>
            <p:ph type="title"/>
          </p:nvPr>
        </p:nvSpPr>
        <p:spPr>
          <a:xfrm>
            <a:off x="691200" y="726120"/>
            <a:ext cx="10324800" cy="1442160"/>
          </a:xfrm>
          <a:prstGeom prst="rect">
            <a:avLst/>
          </a:prstGeom>
          <a:noFill/>
          <a:ln w="0">
            <a:noFill/>
          </a:ln>
        </p:spPr>
        <p:txBody>
          <a:bodyPr lIns="91440" rIns="91440" tIns="45720" bIns="45720" anchor="b">
            <a:noAutofit/>
          </a:bodyPr>
          <a:p>
            <a:pPr indent="0" defTabSz="914400">
              <a:lnSpc>
                <a:spcPct val="100000"/>
              </a:lnSpc>
              <a:buNone/>
            </a:pPr>
            <a:r>
              <a:rPr b="0" lang="en-US" sz="4400" strike="noStrike" u="none">
                <a:solidFill>
                  <a:schemeClr val="dk2"/>
                </a:solidFill>
                <a:uFillTx/>
                <a:latin typeface="Grandview"/>
              </a:rPr>
              <a:t>Modul 4</a:t>
            </a:r>
            <a:endParaRPr b="0" lang="en-US" sz="4400" strike="noStrike" u="none">
              <a:solidFill>
                <a:schemeClr val="dk1"/>
              </a:solidFill>
              <a:uFillTx/>
              <a:latin typeface="Grandview"/>
            </a:endParaRPr>
          </a:p>
        </p:txBody>
      </p:sp>
      <p:pic>
        <p:nvPicPr>
          <p:cNvPr id="879" name="Content Placeholder 3" descr="A black rectangular object with wires around it&#10;&#10;Description automatically generated"/>
          <p:cNvPicPr/>
          <p:nvPr/>
        </p:nvPicPr>
        <p:blipFill>
          <a:blip r:embed="rId1"/>
          <a:stretch/>
        </p:blipFill>
        <p:spPr>
          <a:xfrm>
            <a:off x="2314080" y="2345400"/>
            <a:ext cx="7077600" cy="3552840"/>
          </a:xfrm>
          <a:prstGeom prst="rect">
            <a:avLst/>
          </a:prstGeom>
          <a:noFill/>
          <a:ln w="0">
            <a:noFill/>
          </a:ln>
        </p:spPr>
      </p:pic>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80" name="PlaceHolder 1"/>
          <p:cNvSpPr>
            <a:spLocks noGrp="1"/>
          </p:cNvSpPr>
          <p:nvPr>
            <p:ph type="title"/>
          </p:nvPr>
        </p:nvSpPr>
        <p:spPr>
          <a:xfrm>
            <a:off x="691200" y="726120"/>
            <a:ext cx="10324800" cy="1442160"/>
          </a:xfrm>
          <a:prstGeom prst="rect">
            <a:avLst/>
          </a:prstGeom>
          <a:noFill/>
          <a:ln w="0">
            <a:noFill/>
          </a:ln>
        </p:spPr>
        <p:txBody>
          <a:bodyPr lIns="91440" rIns="91440" tIns="45720" bIns="45720" anchor="b">
            <a:noAutofit/>
          </a:bodyPr>
          <a:p>
            <a:pPr indent="0" defTabSz="914400">
              <a:lnSpc>
                <a:spcPct val="100000"/>
              </a:lnSpc>
              <a:buNone/>
            </a:pPr>
            <a:r>
              <a:rPr b="0" lang="en-US" sz="4400" strike="noStrike" u="none">
                <a:solidFill>
                  <a:schemeClr val="dk2"/>
                </a:solidFill>
                <a:uFillTx/>
                <a:latin typeface="Grandview"/>
              </a:rPr>
              <a:t>Module 4</a:t>
            </a:r>
            <a:endParaRPr b="0" lang="en-US" sz="4400" strike="noStrike" u="none">
              <a:solidFill>
                <a:schemeClr val="dk1"/>
              </a:solidFill>
              <a:uFillTx/>
              <a:latin typeface="Grandview"/>
            </a:endParaRPr>
          </a:p>
        </p:txBody>
      </p:sp>
      <p:pic>
        <p:nvPicPr>
          <p:cNvPr id="881" name="Content Placeholder 3" descr="A diagram of a circuit board&#10;&#10;Description automatically generated"/>
          <p:cNvPicPr/>
          <p:nvPr/>
        </p:nvPicPr>
        <p:blipFill>
          <a:blip r:embed="rId1"/>
          <a:stretch/>
        </p:blipFill>
        <p:spPr>
          <a:xfrm>
            <a:off x="1555560" y="2754720"/>
            <a:ext cx="3686760" cy="2687400"/>
          </a:xfrm>
          <a:prstGeom prst="rect">
            <a:avLst/>
          </a:prstGeom>
          <a:noFill/>
          <a:ln w="0">
            <a:noFill/>
          </a:ln>
        </p:spPr>
      </p:pic>
      <p:pic>
        <p:nvPicPr>
          <p:cNvPr id="882" name="Picture 4" descr="A diagram of a computer&#10;&#10;Description automatically generated"/>
          <p:cNvPicPr/>
          <p:nvPr/>
        </p:nvPicPr>
        <p:blipFill>
          <a:blip r:embed="rId2"/>
          <a:stretch/>
        </p:blipFill>
        <p:spPr>
          <a:xfrm>
            <a:off x="6095880" y="2569680"/>
            <a:ext cx="4514400" cy="3057120"/>
          </a:xfrm>
          <a:prstGeom prst="rect">
            <a:avLst/>
          </a:prstGeom>
          <a:noFill/>
          <a:ln w="0">
            <a:noFill/>
          </a:ln>
        </p:spPr>
      </p:pic>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22" name="PlaceHolder 1"/>
          <p:cNvSpPr>
            <a:spLocks noGrp="1"/>
          </p:cNvSpPr>
          <p:nvPr>
            <p:ph type="title"/>
          </p:nvPr>
        </p:nvSpPr>
        <p:spPr>
          <a:xfrm>
            <a:off x="691200" y="726120"/>
            <a:ext cx="10324800" cy="1442160"/>
          </a:xfrm>
          <a:prstGeom prst="rect">
            <a:avLst/>
          </a:prstGeom>
          <a:noFill/>
          <a:ln w="0">
            <a:noFill/>
          </a:ln>
        </p:spPr>
        <p:txBody>
          <a:bodyPr lIns="91440" rIns="91440" tIns="45720" bIns="45720" anchor="b">
            <a:noAutofit/>
          </a:bodyPr>
          <a:p>
            <a:pPr indent="0" defTabSz="914400">
              <a:lnSpc>
                <a:spcPct val="100000"/>
              </a:lnSpc>
              <a:buNone/>
            </a:pPr>
            <a:r>
              <a:rPr b="0" lang="id-ID" sz="4400" strike="noStrike" u="none">
                <a:solidFill>
                  <a:schemeClr val="dk2"/>
                </a:solidFill>
                <a:uFillTx/>
                <a:latin typeface="Grandview"/>
              </a:rPr>
              <a:t>Latar</a:t>
            </a:r>
            <a:r>
              <a:rPr b="0" lang="en-US" sz="4400" strike="noStrike" u="none">
                <a:solidFill>
                  <a:schemeClr val="dk2"/>
                </a:solidFill>
                <a:uFillTx/>
                <a:latin typeface="Grandview"/>
              </a:rPr>
              <a:t> Belakang</a:t>
            </a:r>
            <a:endParaRPr b="0" lang="en-US" sz="4400" strike="noStrike" u="none">
              <a:solidFill>
                <a:schemeClr val="dk1"/>
              </a:solidFill>
              <a:uFillTx/>
              <a:latin typeface="Grandview"/>
            </a:endParaRPr>
          </a:p>
        </p:txBody>
      </p:sp>
      <p:pic>
        <p:nvPicPr>
          <p:cNvPr id="723" name="Picture 2" descr="Global IoT market forecast - Number of connected IoT devices (September 2024)"/>
          <p:cNvPicPr/>
          <p:nvPr/>
        </p:nvPicPr>
        <p:blipFill>
          <a:blip r:embed="rId1"/>
          <a:stretch/>
        </p:blipFill>
        <p:spPr>
          <a:xfrm>
            <a:off x="2458800" y="2340000"/>
            <a:ext cx="6788160" cy="3563640"/>
          </a:xfrm>
          <a:prstGeom prst="rect">
            <a:avLst/>
          </a:prstGeom>
          <a:noFill/>
          <a:ln w="0">
            <a:noFill/>
          </a:ln>
        </p:spPr>
      </p:pic>
    </p:spTree>
  </p:cSld>
  <mc:AlternateContent>
    <mc:Choice Requires="p14">
      <p:transition spd="slow" p14:dur="2000"/>
    </mc:Choice>
    <mc:Fallback>
      <p:transition spd="slow"/>
    </mc:Fallback>
  </mc:AlternateContent>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83" name="PlaceHolder 1"/>
          <p:cNvSpPr>
            <a:spLocks noGrp="1"/>
          </p:cNvSpPr>
          <p:nvPr>
            <p:ph type="title"/>
          </p:nvPr>
        </p:nvSpPr>
        <p:spPr>
          <a:xfrm>
            <a:off x="691200" y="726120"/>
            <a:ext cx="10324800" cy="1442160"/>
          </a:xfrm>
          <a:prstGeom prst="rect">
            <a:avLst/>
          </a:prstGeom>
          <a:noFill/>
          <a:ln w="0">
            <a:noFill/>
          </a:ln>
        </p:spPr>
        <p:txBody>
          <a:bodyPr lIns="91440" rIns="91440" tIns="45720" bIns="45720" anchor="b">
            <a:noAutofit/>
          </a:bodyPr>
          <a:p>
            <a:pPr indent="0" defTabSz="914400">
              <a:lnSpc>
                <a:spcPct val="100000"/>
              </a:lnSpc>
              <a:buNone/>
            </a:pPr>
            <a:r>
              <a:rPr b="0" lang="en-US" sz="4400" strike="noStrike" u="none">
                <a:solidFill>
                  <a:schemeClr val="dk2"/>
                </a:solidFill>
                <a:uFillTx/>
                <a:latin typeface="Grandview"/>
              </a:rPr>
              <a:t>Module 4</a:t>
            </a:r>
            <a:endParaRPr b="0" lang="en-US" sz="4400" strike="noStrike" u="none">
              <a:solidFill>
                <a:schemeClr val="dk1"/>
              </a:solidFill>
              <a:uFillTx/>
              <a:latin typeface="Grandview"/>
            </a:endParaRPr>
          </a:p>
        </p:txBody>
      </p:sp>
      <p:pic>
        <p:nvPicPr>
          <p:cNvPr id="884" name="Content Placeholder 7" descr="A screenshot of a computer&#10;&#10;Description automatically generated"/>
          <p:cNvPicPr/>
          <p:nvPr/>
        </p:nvPicPr>
        <p:blipFill>
          <a:blip r:embed="rId1"/>
          <a:stretch/>
        </p:blipFill>
        <p:spPr>
          <a:xfrm>
            <a:off x="7004160" y="1060200"/>
            <a:ext cx="4790880" cy="5071320"/>
          </a:xfrm>
          <a:prstGeom prst="rect">
            <a:avLst/>
          </a:prstGeom>
          <a:noFill/>
          <a:ln w="0">
            <a:noFill/>
          </a:ln>
        </p:spPr>
      </p:pic>
      <p:pic>
        <p:nvPicPr>
          <p:cNvPr id="885" name="Picture 8" descr="A diagram of a button&#10;&#10;Description automatically generated"/>
          <p:cNvPicPr/>
          <p:nvPr/>
        </p:nvPicPr>
        <p:blipFill>
          <a:blip r:embed="rId2"/>
          <a:stretch/>
        </p:blipFill>
        <p:spPr>
          <a:xfrm>
            <a:off x="320040" y="3142800"/>
            <a:ext cx="2734200" cy="2571120"/>
          </a:xfrm>
          <a:prstGeom prst="rect">
            <a:avLst/>
          </a:prstGeom>
          <a:noFill/>
          <a:ln w="0">
            <a:noFill/>
          </a:ln>
        </p:spPr>
      </p:pic>
      <p:pic>
        <p:nvPicPr>
          <p:cNvPr id="886" name="Picture 9" descr="A diagram of a circuit&#10;&#10;Description automatically generated"/>
          <p:cNvPicPr/>
          <p:nvPr/>
        </p:nvPicPr>
        <p:blipFill>
          <a:blip r:embed="rId3"/>
          <a:stretch/>
        </p:blipFill>
        <p:spPr>
          <a:xfrm>
            <a:off x="3476520" y="3040200"/>
            <a:ext cx="2990880" cy="2673720"/>
          </a:xfrm>
          <a:prstGeom prst="rect">
            <a:avLst/>
          </a:prstGeom>
          <a:noFill/>
          <a:ln w="0">
            <a:noFill/>
          </a:ln>
        </p:spPr>
      </p:pic>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87" name="PlaceHolder 1"/>
          <p:cNvSpPr>
            <a:spLocks noGrp="1"/>
          </p:cNvSpPr>
          <p:nvPr>
            <p:ph type="title"/>
          </p:nvPr>
        </p:nvSpPr>
        <p:spPr>
          <a:xfrm>
            <a:off x="691200" y="726120"/>
            <a:ext cx="10324800" cy="1442160"/>
          </a:xfrm>
          <a:prstGeom prst="rect">
            <a:avLst/>
          </a:prstGeom>
          <a:noFill/>
          <a:ln w="0">
            <a:noFill/>
          </a:ln>
        </p:spPr>
        <p:txBody>
          <a:bodyPr lIns="91440" rIns="91440" tIns="45720" bIns="45720" anchor="b">
            <a:noAutofit/>
          </a:bodyPr>
          <a:p>
            <a:pPr indent="0" defTabSz="914400">
              <a:lnSpc>
                <a:spcPct val="100000"/>
              </a:lnSpc>
              <a:buNone/>
            </a:pPr>
            <a:r>
              <a:rPr b="0" lang="en-US" sz="4400" strike="noStrike" u="none">
                <a:solidFill>
                  <a:schemeClr val="dk2"/>
                </a:solidFill>
                <a:uFillTx/>
                <a:latin typeface="Grandview"/>
              </a:rPr>
              <a:t>Modul 5 – IR Module</a:t>
            </a:r>
            <a:endParaRPr b="0" lang="en-US" sz="4400" strike="noStrike" u="none">
              <a:solidFill>
                <a:schemeClr val="dk1"/>
              </a:solidFill>
              <a:uFillTx/>
              <a:latin typeface="Grandview"/>
            </a:endParaRPr>
          </a:p>
        </p:txBody>
      </p:sp>
      <p:pic>
        <p:nvPicPr>
          <p:cNvPr id="888" name="Content Placeholder 3" descr="A screenshot of a computer&#10;&#10;Description automatically generated"/>
          <p:cNvPicPr/>
          <p:nvPr/>
        </p:nvPicPr>
        <p:blipFill>
          <a:blip r:embed="rId1"/>
          <a:stretch/>
        </p:blipFill>
        <p:spPr>
          <a:xfrm>
            <a:off x="690480" y="3241440"/>
            <a:ext cx="10324800" cy="1760400"/>
          </a:xfrm>
          <a:prstGeom prst="rect">
            <a:avLst/>
          </a:prstGeom>
          <a:noFill/>
          <a:ln w="0">
            <a:noFill/>
          </a:ln>
        </p:spPr>
      </p:pic>
    </p:spTree>
  </p:cSld>
  <mc:AlternateContent>
    <mc:Choice Requires="p14">
      <p:transition spd="slow" p14:dur="2000"/>
    </mc:Choice>
    <mc:Fallback>
      <p:transition spd="slow"/>
    </mc:Fallback>
  </mc:AlternateContent>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89" name="PlaceHolder 1"/>
          <p:cNvSpPr>
            <a:spLocks noGrp="1"/>
          </p:cNvSpPr>
          <p:nvPr>
            <p:ph type="title"/>
          </p:nvPr>
        </p:nvSpPr>
        <p:spPr>
          <a:xfrm>
            <a:off x="691200" y="726120"/>
            <a:ext cx="10324800" cy="1442160"/>
          </a:xfrm>
          <a:prstGeom prst="rect">
            <a:avLst/>
          </a:prstGeom>
          <a:noFill/>
          <a:ln w="0">
            <a:noFill/>
          </a:ln>
        </p:spPr>
        <p:txBody>
          <a:bodyPr lIns="91440" rIns="91440" tIns="45720" bIns="45720" anchor="b">
            <a:noAutofit/>
          </a:bodyPr>
          <a:p>
            <a:pPr indent="0" defTabSz="914400">
              <a:lnSpc>
                <a:spcPct val="100000"/>
              </a:lnSpc>
              <a:buNone/>
            </a:pPr>
            <a:r>
              <a:rPr b="0" lang="en-US" sz="4400" strike="noStrike" u="none">
                <a:solidFill>
                  <a:schemeClr val="dk2"/>
                </a:solidFill>
                <a:uFillTx/>
                <a:latin typeface="Grandview"/>
              </a:rPr>
              <a:t>Module 5</a:t>
            </a:r>
            <a:endParaRPr b="0" lang="en-US" sz="4400" strike="noStrike" u="none">
              <a:solidFill>
                <a:schemeClr val="dk1"/>
              </a:solidFill>
              <a:uFillTx/>
              <a:latin typeface="Grandview"/>
            </a:endParaRPr>
          </a:p>
        </p:txBody>
      </p:sp>
      <p:pic>
        <p:nvPicPr>
          <p:cNvPr id="890" name="Content Placeholder 3" descr="A remote control and a circuit board&#10;&#10;Description automatically generated"/>
          <p:cNvPicPr/>
          <p:nvPr/>
        </p:nvPicPr>
        <p:blipFill>
          <a:blip r:embed="rId1"/>
          <a:stretch/>
        </p:blipFill>
        <p:spPr>
          <a:xfrm>
            <a:off x="3306240" y="2632680"/>
            <a:ext cx="4726800" cy="3498840"/>
          </a:xfrm>
          <a:prstGeom prst="rect">
            <a:avLst/>
          </a:prstGeom>
          <a:noFill/>
          <a:ln w="0">
            <a:noFill/>
          </a:ln>
        </p:spPr>
      </p:pic>
    </p:spTree>
  </p:cSld>
  <mc:AlternateContent>
    <mc:Choice Requires="p14">
      <p:transition spd="slow" p14:dur="2000"/>
    </mc:Choice>
    <mc:Fallback>
      <p:transition spd="slow"/>
    </mc:Fallback>
  </mc:AlternateContent>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91" name="PlaceHolder 1"/>
          <p:cNvSpPr>
            <a:spLocks noGrp="1"/>
          </p:cNvSpPr>
          <p:nvPr>
            <p:ph type="title"/>
          </p:nvPr>
        </p:nvSpPr>
        <p:spPr>
          <a:xfrm>
            <a:off x="691200" y="726120"/>
            <a:ext cx="10324800" cy="1442160"/>
          </a:xfrm>
          <a:prstGeom prst="rect">
            <a:avLst/>
          </a:prstGeom>
          <a:noFill/>
          <a:ln w="0">
            <a:noFill/>
          </a:ln>
        </p:spPr>
        <p:txBody>
          <a:bodyPr lIns="91440" rIns="91440" tIns="45720" bIns="45720" anchor="b">
            <a:noAutofit/>
          </a:bodyPr>
          <a:p>
            <a:pPr indent="0" defTabSz="914400">
              <a:lnSpc>
                <a:spcPct val="100000"/>
              </a:lnSpc>
              <a:buNone/>
            </a:pPr>
            <a:r>
              <a:rPr b="0" lang="en-US" sz="4400" strike="noStrike" u="none">
                <a:solidFill>
                  <a:schemeClr val="dk2"/>
                </a:solidFill>
                <a:uFillTx/>
                <a:latin typeface="Grandview"/>
              </a:rPr>
              <a:t>Modul 5</a:t>
            </a:r>
            <a:endParaRPr b="0" lang="en-US" sz="4400" strike="noStrike" u="none">
              <a:solidFill>
                <a:schemeClr val="dk1"/>
              </a:solidFill>
              <a:uFillTx/>
              <a:latin typeface="Grandview"/>
            </a:endParaRPr>
          </a:p>
        </p:txBody>
      </p:sp>
      <p:pic>
        <p:nvPicPr>
          <p:cNvPr id="892" name="Content Placeholder 3" descr="A remote control and a small device&#10;&#10;Description automatically generated"/>
          <p:cNvPicPr/>
          <p:nvPr/>
        </p:nvPicPr>
        <p:blipFill>
          <a:blip r:embed="rId1"/>
          <a:stretch/>
        </p:blipFill>
        <p:spPr>
          <a:xfrm>
            <a:off x="780480" y="2475360"/>
            <a:ext cx="5436360" cy="3040200"/>
          </a:xfrm>
          <a:prstGeom prst="rect">
            <a:avLst/>
          </a:prstGeom>
          <a:noFill/>
          <a:ln w="0">
            <a:noFill/>
          </a:ln>
        </p:spPr>
      </p:pic>
      <p:pic>
        <p:nvPicPr>
          <p:cNvPr id="893" name="Picture 4" descr="A hand holding a device with wires&#10;&#10;Description automatically generated"/>
          <p:cNvPicPr/>
          <p:nvPr/>
        </p:nvPicPr>
        <p:blipFill>
          <a:blip r:embed="rId2"/>
          <a:stretch/>
        </p:blipFill>
        <p:spPr>
          <a:xfrm>
            <a:off x="6371640" y="2475360"/>
            <a:ext cx="5022360" cy="3040200"/>
          </a:xfrm>
          <a:prstGeom prst="rect">
            <a:avLst/>
          </a:prstGeom>
          <a:noFill/>
          <a:ln w="0">
            <a:noFill/>
          </a:ln>
        </p:spPr>
      </p:pic>
    </p:spTree>
  </p:cSld>
  <mc:AlternateContent>
    <mc:Choice Requires="p14">
      <p:transition spd="slow" p14:dur="2000"/>
    </mc:Choice>
    <mc:Fallback>
      <p:transition spd="slow"/>
    </mc:Fallback>
  </mc:AlternateContent>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94" name="PlaceHolder 1"/>
          <p:cNvSpPr>
            <a:spLocks noGrp="1"/>
          </p:cNvSpPr>
          <p:nvPr>
            <p:ph type="title"/>
          </p:nvPr>
        </p:nvSpPr>
        <p:spPr>
          <a:xfrm>
            <a:off x="691200" y="726120"/>
            <a:ext cx="10324800" cy="1442160"/>
          </a:xfrm>
          <a:prstGeom prst="rect">
            <a:avLst/>
          </a:prstGeom>
          <a:noFill/>
          <a:ln w="0">
            <a:noFill/>
          </a:ln>
        </p:spPr>
        <p:txBody>
          <a:bodyPr lIns="91440" rIns="91440" tIns="45720" bIns="45720" anchor="b">
            <a:noAutofit/>
          </a:bodyPr>
          <a:p>
            <a:pPr indent="0" defTabSz="914400">
              <a:lnSpc>
                <a:spcPct val="100000"/>
              </a:lnSpc>
              <a:buNone/>
            </a:pPr>
            <a:r>
              <a:rPr b="0" lang="en-US" sz="4400" strike="noStrike" u="none">
                <a:solidFill>
                  <a:schemeClr val="dk2"/>
                </a:solidFill>
                <a:uFillTx/>
                <a:latin typeface="Grandview"/>
              </a:rPr>
              <a:t>Modul 5</a:t>
            </a:r>
            <a:endParaRPr b="0" lang="en-US" sz="4400" strike="noStrike" u="none">
              <a:solidFill>
                <a:schemeClr val="dk1"/>
              </a:solidFill>
              <a:uFillTx/>
              <a:latin typeface="Grandview"/>
            </a:endParaRPr>
          </a:p>
        </p:txBody>
      </p:sp>
      <p:pic>
        <p:nvPicPr>
          <p:cNvPr id="895" name="Content Placeholder 6" descr=""/>
          <p:cNvPicPr/>
          <p:nvPr/>
        </p:nvPicPr>
        <p:blipFill>
          <a:blip r:embed="rId1"/>
          <a:stretch/>
        </p:blipFill>
        <p:spPr>
          <a:xfrm>
            <a:off x="2474640" y="2358360"/>
            <a:ext cx="7016040" cy="1895760"/>
          </a:xfrm>
          <a:prstGeom prst="rect">
            <a:avLst/>
          </a:prstGeom>
          <a:noFill/>
          <a:ln w="0">
            <a:noFill/>
          </a:ln>
        </p:spPr>
      </p:pic>
      <p:pic>
        <p:nvPicPr>
          <p:cNvPr id="896" name="Picture 7" descr="A screen shot of a computer&#10;&#10;Description automatically generated"/>
          <p:cNvPicPr/>
          <p:nvPr/>
        </p:nvPicPr>
        <p:blipFill>
          <a:blip r:embed="rId2"/>
          <a:stretch/>
        </p:blipFill>
        <p:spPr>
          <a:xfrm>
            <a:off x="2107080" y="4864320"/>
            <a:ext cx="8231760" cy="1528560"/>
          </a:xfrm>
          <a:prstGeom prst="rect">
            <a:avLst/>
          </a:prstGeom>
          <a:noFill/>
          <a:ln w="0">
            <a:noFill/>
          </a:ln>
        </p:spPr>
      </p:pic>
    </p:spTree>
  </p:cSld>
  <mc:AlternateContent>
    <mc:Choice Requires="p14">
      <p:transition spd="slow" p14:dur="2000"/>
    </mc:Choice>
    <mc:Fallback>
      <p:transition spd="slow"/>
    </mc:Fallback>
  </mc:AlternateContent>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97" name="PlaceHolder 1"/>
          <p:cNvSpPr>
            <a:spLocks noGrp="1"/>
          </p:cNvSpPr>
          <p:nvPr>
            <p:ph type="title"/>
          </p:nvPr>
        </p:nvSpPr>
        <p:spPr>
          <a:xfrm>
            <a:off x="691200" y="726120"/>
            <a:ext cx="10324800" cy="1442160"/>
          </a:xfrm>
          <a:prstGeom prst="rect">
            <a:avLst/>
          </a:prstGeom>
          <a:noFill/>
          <a:ln w="0">
            <a:noFill/>
          </a:ln>
        </p:spPr>
        <p:txBody>
          <a:bodyPr lIns="91440" rIns="91440" tIns="45720" bIns="45720" anchor="b">
            <a:noAutofit/>
          </a:bodyPr>
          <a:p>
            <a:pPr indent="0" defTabSz="914400">
              <a:lnSpc>
                <a:spcPct val="100000"/>
              </a:lnSpc>
              <a:buNone/>
            </a:pPr>
            <a:r>
              <a:rPr b="0" lang="en-US" sz="4400" strike="noStrike" u="none">
                <a:solidFill>
                  <a:schemeClr val="dk2"/>
                </a:solidFill>
                <a:uFillTx/>
                <a:latin typeface="Grandview"/>
              </a:rPr>
              <a:t>Module 5</a:t>
            </a:r>
            <a:endParaRPr b="0" lang="en-US" sz="4400" strike="noStrike" u="none">
              <a:solidFill>
                <a:schemeClr val="dk1"/>
              </a:solidFill>
              <a:uFillTx/>
              <a:latin typeface="Grandview"/>
            </a:endParaRPr>
          </a:p>
        </p:txBody>
      </p:sp>
      <p:pic>
        <p:nvPicPr>
          <p:cNvPr id="898" name="Content Placeholder 3" descr="A diagram of a circuit&#10;&#10;Description automatically generated"/>
          <p:cNvPicPr/>
          <p:nvPr/>
        </p:nvPicPr>
        <p:blipFill>
          <a:blip r:embed="rId1"/>
          <a:stretch/>
        </p:blipFill>
        <p:spPr>
          <a:xfrm>
            <a:off x="4357440" y="2892960"/>
            <a:ext cx="2990880" cy="2457360"/>
          </a:xfrm>
          <a:prstGeom prst="rect">
            <a:avLst/>
          </a:prstGeom>
          <a:noFill/>
          <a:ln w="0">
            <a:noFill/>
          </a:ln>
        </p:spPr>
      </p:pic>
    </p:spTree>
  </p:cSld>
  <mc:AlternateContent>
    <mc:Choice Requires="p14">
      <p:transition spd="slow" p14:dur="2000"/>
    </mc:Choice>
    <mc:Fallback>
      <p:transition spd="slow"/>
    </mc:Fallback>
  </mc:AlternateContent>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99" name="PlaceHolder 1"/>
          <p:cNvSpPr>
            <a:spLocks noGrp="1"/>
          </p:cNvSpPr>
          <p:nvPr>
            <p:ph type="title"/>
          </p:nvPr>
        </p:nvSpPr>
        <p:spPr>
          <a:xfrm>
            <a:off x="691200" y="726120"/>
            <a:ext cx="10324800" cy="1442160"/>
          </a:xfrm>
          <a:prstGeom prst="rect">
            <a:avLst/>
          </a:prstGeom>
          <a:noFill/>
          <a:ln w="0">
            <a:noFill/>
          </a:ln>
        </p:spPr>
        <p:txBody>
          <a:bodyPr lIns="91440" rIns="91440" tIns="45720" bIns="45720" anchor="b">
            <a:noAutofit/>
          </a:bodyPr>
          <a:p>
            <a:pPr indent="0" defTabSz="914400">
              <a:lnSpc>
                <a:spcPct val="100000"/>
              </a:lnSpc>
              <a:buNone/>
            </a:pPr>
            <a:r>
              <a:rPr b="0" lang="en-US" sz="4400" strike="noStrike" u="none">
                <a:solidFill>
                  <a:schemeClr val="dk2"/>
                </a:solidFill>
                <a:uFillTx/>
                <a:latin typeface="Grandview"/>
              </a:rPr>
              <a:t>Module 6 - NFC</a:t>
            </a:r>
            <a:endParaRPr b="0" lang="en-US" sz="4400" strike="noStrike" u="none">
              <a:solidFill>
                <a:schemeClr val="dk1"/>
              </a:solidFill>
              <a:uFillTx/>
              <a:latin typeface="Grandview"/>
            </a:endParaRPr>
          </a:p>
        </p:txBody>
      </p:sp>
      <p:pic>
        <p:nvPicPr>
          <p:cNvPr id="900" name="Content Placeholder 3" descr=""/>
          <p:cNvPicPr/>
          <p:nvPr/>
        </p:nvPicPr>
        <p:blipFill>
          <a:blip r:embed="rId1"/>
          <a:stretch/>
        </p:blipFill>
        <p:spPr>
          <a:xfrm>
            <a:off x="3916440" y="2340000"/>
            <a:ext cx="3872880" cy="3563640"/>
          </a:xfrm>
          <a:prstGeom prst="rect">
            <a:avLst/>
          </a:prstGeom>
          <a:noFill/>
          <a:ln w="0">
            <a:noFill/>
          </a:ln>
        </p:spPr>
      </p:pic>
    </p:spTree>
  </p:cSld>
  <mc:AlternateContent>
    <mc:Choice Requires="p14">
      <p:transition spd="slow" p14:dur="2000"/>
    </mc:Choice>
    <mc:Fallback>
      <p:transition spd="slow"/>
    </mc:Fallback>
  </mc:AlternateContent>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01" name="PlaceHolder 1"/>
          <p:cNvSpPr>
            <a:spLocks noGrp="1"/>
          </p:cNvSpPr>
          <p:nvPr>
            <p:ph type="title"/>
          </p:nvPr>
        </p:nvSpPr>
        <p:spPr>
          <a:xfrm>
            <a:off x="691200" y="726120"/>
            <a:ext cx="10324800" cy="1442160"/>
          </a:xfrm>
          <a:prstGeom prst="rect">
            <a:avLst/>
          </a:prstGeom>
          <a:noFill/>
          <a:ln w="0">
            <a:noFill/>
          </a:ln>
        </p:spPr>
        <p:txBody>
          <a:bodyPr lIns="91440" rIns="91440" tIns="45720" bIns="45720" anchor="b">
            <a:noAutofit/>
          </a:bodyPr>
          <a:p>
            <a:pPr indent="0" defTabSz="914400">
              <a:lnSpc>
                <a:spcPct val="100000"/>
              </a:lnSpc>
              <a:buNone/>
            </a:pPr>
            <a:r>
              <a:rPr b="0" lang="en-US" sz="4400" strike="noStrike" u="none">
                <a:solidFill>
                  <a:schemeClr val="dk2"/>
                </a:solidFill>
                <a:uFillTx/>
                <a:latin typeface="Grandview"/>
              </a:rPr>
              <a:t>Module 6</a:t>
            </a:r>
            <a:endParaRPr b="0" lang="en-US" sz="4400" strike="noStrike" u="none">
              <a:solidFill>
                <a:schemeClr val="dk1"/>
              </a:solidFill>
              <a:uFillTx/>
              <a:latin typeface="Grandview"/>
            </a:endParaRPr>
          </a:p>
        </p:txBody>
      </p:sp>
      <p:pic>
        <p:nvPicPr>
          <p:cNvPr id="902" name="Content Placeholder 3" descr=""/>
          <p:cNvPicPr/>
          <p:nvPr/>
        </p:nvPicPr>
        <p:blipFill>
          <a:blip r:embed="rId1"/>
          <a:stretch/>
        </p:blipFill>
        <p:spPr>
          <a:xfrm rot="16200000">
            <a:off x="5506200" y="622440"/>
            <a:ext cx="4265280" cy="6753240"/>
          </a:xfrm>
          <a:prstGeom prst="rect">
            <a:avLst/>
          </a:prstGeom>
          <a:noFill/>
          <a:ln w="0">
            <a:noFill/>
          </a:ln>
        </p:spPr>
      </p:pic>
    </p:spTree>
  </p:cSld>
  <mc:AlternateContent>
    <mc:Choice Requires="p14">
      <p:transition spd="slow" p14:dur="2000"/>
    </mc:Choice>
    <mc:Fallback>
      <p:transition spd="slow"/>
    </mc:Fallback>
  </mc:AlternateContent>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03" name="PlaceHolder 1"/>
          <p:cNvSpPr>
            <a:spLocks noGrp="1"/>
          </p:cNvSpPr>
          <p:nvPr>
            <p:ph type="title"/>
          </p:nvPr>
        </p:nvSpPr>
        <p:spPr>
          <a:xfrm>
            <a:off x="691200" y="726120"/>
            <a:ext cx="10324800" cy="1442160"/>
          </a:xfrm>
          <a:prstGeom prst="rect">
            <a:avLst/>
          </a:prstGeom>
          <a:noFill/>
          <a:ln w="0">
            <a:noFill/>
          </a:ln>
        </p:spPr>
        <p:txBody>
          <a:bodyPr lIns="91440" rIns="91440" tIns="45720" bIns="45720" anchor="b">
            <a:noAutofit/>
          </a:bodyPr>
          <a:p>
            <a:pPr indent="0" defTabSz="914400">
              <a:lnSpc>
                <a:spcPct val="100000"/>
              </a:lnSpc>
              <a:buNone/>
            </a:pPr>
            <a:r>
              <a:rPr b="0" lang="en-US" sz="4400" strike="noStrike" u="none">
                <a:solidFill>
                  <a:schemeClr val="dk2"/>
                </a:solidFill>
                <a:uFillTx/>
                <a:latin typeface="Grandview"/>
              </a:rPr>
              <a:t>Module 6</a:t>
            </a:r>
            <a:endParaRPr b="0" lang="en-US" sz="4400" strike="noStrike" u="none">
              <a:solidFill>
                <a:schemeClr val="dk1"/>
              </a:solidFill>
              <a:uFillTx/>
              <a:latin typeface="Grandview"/>
            </a:endParaRPr>
          </a:p>
        </p:txBody>
      </p:sp>
      <p:pic>
        <p:nvPicPr>
          <p:cNvPr id="904" name="Content Placeholder 3" descr=""/>
          <p:cNvPicPr/>
          <p:nvPr/>
        </p:nvPicPr>
        <p:blipFill>
          <a:blip r:embed="rId1"/>
          <a:stretch/>
        </p:blipFill>
        <p:spPr>
          <a:xfrm>
            <a:off x="3255480" y="2340000"/>
            <a:ext cx="5194800" cy="3563640"/>
          </a:xfrm>
          <a:prstGeom prst="rect">
            <a:avLst/>
          </a:prstGeom>
          <a:noFill/>
          <a:ln w="0">
            <a:noFill/>
          </a:ln>
        </p:spPr>
      </p:pic>
    </p:spTree>
  </p:cSld>
  <mc:AlternateContent>
    <mc:Choice Requires="p14">
      <p:transition spd="slow" p14:dur="2000"/>
    </mc:Choice>
    <mc:Fallback>
      <p:transition spd="slow"/>
    </mc:Fallback>
  </mc:AlternateContent>
</p:sld>
</file>

<file path=ppt/slides/slide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05" name="PlaceHolder 1"/>
          <p:cNvSpPr>
            <a:spLocks noGrp="1"/>
          </p:cNvSpPr>
          <p:nvPr>
            <p:ph type="title"/>
          </p:nvPr>
        </p:nvSpPr>
        <p:spPr>
          <a:xfrm>
            <a:off x="691200" y="726120"/>
            <a:ext cx="10324800" cy="1442160"/>
          </a:xfrm>
          <a:prstGeom prst="rect">
            <a:avLst/>
          </a:prstGeom>
          <a:noFill/>
          <a:ln w="0">
            <a:noFill/>
          </a:ln>
        </p:spPr>
        <p:txBody>
          <a:bodyPr lIns="91440" rIns="91440" tIns="45720" bIns="45720" anchor="b">
            <a:noAutofit/>
          </a:bodyPr>
          <a:p>
            <a:pPr indent="0" defTabSz="914400">
              <a:lnSpc>
                <a:spcPct val="100000"/>
              </a:lnSpc>
              <a:buNone/>
            </a:pPr>
            <a:r>
              <a:rPr b="0" lang="en-US" sz="4400" strike="noStrike" u="none">
                <a:solidFill>
                  <a:schemeClr val="dk2"/>
                </a:solidFill>
                <a:uFillTx/>
                <a:latin typeface="Grandview"/>
              </a:rPr>
              <a:t>Module 7 – Storage</a:t>
            </a:r>
            <a:endParaRPr b="0" lang="en-US" sz="4400" strike="noStrike" u="none">
              <a:solidFill>
                <a:schemeClr val="dk1"/>
              </a:solidFill>
              <a:uFillTx/>
              <a:latin typeface="Grandview"/>
            </a:endParaRPr>
          </a:p>
        </p:txBody>
      </p:sp>
      <p:pic>
        <p:nvPicPr>
          <p:cNvPr id="906" name="Content Placeholder 6" descr="A computer chip with a circuit board&#10;&#10;Description automatically generated"/>
          <p:cNvPicPr/>
          <p:nvPr/>
        </p:nvPicPr>
        <p:blipFill>
          <a:blip r:embed="rId1"/>
          <a:stretch/>
        </p:blipFill>
        <p:spPr>
          <a:xfrm>
            <a:off x="3716280" y="2373480"/>
            <a:ext cx="4488840" cy="3346200"/>
          </a:xfrm>
          <a:prstGeom prst="rect">
            <a:avLst/>
          </a:prstGeom>
          <a:noFill/>
          <a:ln w="0">
            <a:noFill/>
          </a:ln>
        </p:spPr>
      </p:pic>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24" name="PlaceHolder 1"/>
          <p:cNvSpPr>
            <a:spLocks noGrp="1"/>
          </p:cNvSpPr>
          <p:nvPr>
            <p:ph type="title"/>
          </p:nvPr>
        </p:nvSpPr>
        <p:spPr>
          <a:xfrm>
            <a:off x="691200" y="726120"/>
            <a:ext cx="10324800" cy="1442160"/>
          </a:xfrm>
          <a:prstGeom prst="rect">
            <a:avLst/>
          </a:prstGeom>
          <a:noFill/>
          <a:ln w="0">
            <a:noFill/>
          </a:ln>
        </p:spPr>
        <p:txBody>
          <a:bodyPr lIns="91440" rIns="91440" tIns="45720" bIns="45720" anchor="b">
            <a:noAutofit/>
          </a:bodyPr>
          <a:p>
            <a:pPr indent="0" defTabSz="914400">
              <a:lnSpc>
                <a:spcPct val="100000"/>
              </a:lnSpc>
              <a:buNone/>
            </a:pPr>
            <a:r>
              <a:rPr b="0" lang="id-ID" sz="4400" strike="noStrike" u="none">
                <a:solidFill>
                  <a:schemeClr val="dk2"/>
                </a:solidFill>
                <a:uFillTx/>
                <a:latin typeface="Grandview"/>
              </a:rPr>
              <a:t>Latar</a:t>
            </a:r>
            <a:r>
              <a:rPr b="0" lang="en-US" sz="4400" strike="noStrike" u="none">
                <a:solidFill>
                  <a:schemeClr val="dk2"/>
                </a:solidFill>
                <a:uFillTx/>
                <a:latin typeface="Grandview"/>
              </a:rPr>
              <a:t> Belakang</a:t>
            </a:r>
            <a:endParaRPr b="0" lang="en-US" sz="4400" strike="noStrike" u="none">
              <a:solidFill>
                <a:schemeClr val="dk1"/>
              </a:solidFill>
              <a:uFillTx/>
              <a:latin typeface="Grandview"/>
            </a:endParaRPr>
          </a:p>
        </p:txBody>
      </p:sp>
      <p:pic>
        <p:nvPicPr>
          <p:cNvPr id="725" name="Content Placeholder 4" descr=""/>
          <p:cNvPicPr/>
          <p:nvPr/>
        </p:nvPicPr>
        <p:blipFill>
          <a:blip r:embed="rId1"/>
          <a:stretch/>
        </p:blipFill>
        <p:spPr>
          <a:xfrm>
            <a:off x="564840" y="2921040"/>
            <a:ext cx="11495520" cy="2266560"/>
          </a:xfrm>
          <a:prstGeom prst="rect">
            <a:avLst/>
          </a:prstGeom>
          <a:noFill/>
          <a:ln w="0">
            <a:noFill/>
          </a:ln>
        </p:spPr>
      </p:pic>
    </p:spTree>
  </p:cSld>
  <mc:AlternateContent>
    <mc:Choice Requires="p14">
      <p:transition spd="slow" p14:dur="2000"/>
    </mc:Choice>
    <mc:Fallback>
      <p:transition spd="slow"/>
    </mc:Fallback>
  </mc:AlternateContent>
</p:sld>
</file>

<file path=ppt/slides/slide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07" name="PlaceHolder 1"/>
          <p:cNvSpPr>
            <a:spLocks noGrp="1"/>
          </p:cNvSpPr>
          <p:nvPr>
            <p:ph type="title"/>
          </p:nvPr>
        </p:nvSpPr>
        <p:spPr>
          <a:xfrm>
            <a:off x="691200" y="726120"/>
            <a:ext cx="10324800" cy="1442160"/>
          </a:xfrm>
          <a:prstGeom prst="rect">
            <a:avLst/>
          </a:prstGeom>
          <a:noFill/>
          <a:ln w="0">
            <a:noFill/>
          </a:ln>
        </p:spPr>
        <p:txBody>
          <a:bodyPr lIns="91440" rIns="91440" tIns="45720" bIns="45720" anchor="b">
            <a:noAutofit/>
          </a:bodyPr>
          <a:p>
            <a:pPr indent="0" defTabSz="914400">
              <a:lnSpc>
                <a:spcPct val="100000"/>
              </a:lnSpc>
              <a:buNone/>
            </a:pPr>
            <a:r>
              <a:rPr b="0" lang="en-US" sz="4400" strike="noStrike" u="none">
                <a:solidFill>
                  <a:schemeClr val="dk2"/>
                </a:solidFill>
                <a:uFillTx/>
                <a:latin typeface="Grandview"/>
              </a:rPr>
              <a:t>Module 7</a:t>
            </a:r>
            <a:endParaRPr b="0" lang="en-US" sz="4400" strike="noStrike" u="none">
              <a:solidFill>
                <a:schemeClr val="dk1"/>
              </a:solidFill>
              <a:uFillTx/>
              <a:latin typeface="Grandview"/>
            </a:endParaRPr>
          </a:p>
        </p:txBody>
      </p:sp>
      <p:pic>
        <p:nvPicPr>
          <p:cNvPr id="908" name="Content Placeholder 3" descr=""/>
          <p:cNvPicPr/>
          <p:nvPr/>
        </p:nvPicPr>
        <p:blipFill>
          <a:blip r:embed="rId1"/>
          <a:stretch/>
        </p:blipFill>
        <p:spPr>
          <a:xfrm>
            <a:off x="1152000" y="2892960"/>
            <a:ext cx="9402120" cy="2457360"/>
          </a:xfrm>
          <a:prstGeom prst="rect">
            <a:avLst/>
          </a:prstGeom>
          <a:noFill/>
          <a:ln w="0">
            <a:noFill/>
          </a:ln>
        </p:spPr>
      </p:pic>
    </p:spTree>
  </p:cSld>
  <mc:AlternateContent>
    <mc:Choice Requires="p14">
      <p:transition spd="slow" p14:dur="2000"/>
    </mc:Choice>
    <mc:Fallback>
      <p:transition spd="slow"/>
    </mc:Fallback>
  </mc:AlternateContent>
</p:sld>
</file>

<file path=ppt/slides/slide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09" name="PlaceHolder 1"/>
          <p:cNvSpPr>
            <a:spLocks noGrp="1"/>
          </p:cNvSpPr>
          <p:nvPr>
            <p:ph type="title"/>
          </p:nvPr>
        </p:nvSpPr>
        <p:spPr>
          <a:xfrm>
            <a:off x="691200" y="726120"/>
            <a:ext cx="10324800" cy="1442160"/>
          </a:xfrm>
          <a:prstGeom prst="rect">
            <a:avLst/>
          </a:prstGeom>
          <a:noFill/>
          <a:ln w="0">
            <a:noFill/>
          </a:ln>
        </p:spPr>
        <p:txBody>
          <a:bodyPr lIns="91440" rIns="91440" tIns="45720" bIns="45720" anchor="b">
            <a:noAutofit/>
          </a:bodyPr>
          <a:p>
            <a:pPr indent="0" defTabSz="914400">
              <a:lnSpc>
                <a:spcPct val="100000"/>
              </a:lnSpc>
              <a:buNone/>
            </a:pPr>
            <a:r>
              <a:rPr b="0" lang="en-US" sz="4400" strike="noStrike" u="none">
                <a:solidFill>
                  <a:schemeClr val="dk2"/>
                </a:solidFill>
                <a:uFillTx/>
                <a:latin typeface="Grandview"/>
              </a:rPr>
              <a:t>PCB Routing</a:t>
            </a:r>
            <a:endParaRPr b="0" lang="en-US" sz="4400" strike="noStrike" u="none">
              <a:solidFill>
                <a:schemeClr val="dk1"/>
              </a:solidFill>
              <a:uFillTx/>
              <a:latin typeface="Grandview"/>
            </a:endParaRPr>
          </a:p>
        </p:txBody>
      </p:sp>
      <p:pic>
        <p:nvPicPr>
          <p:cNvPr id="910" name="Content Placeholder 6" descr=""/>
          <p:cNvPicPr/>
          <p:nvPr/>
        </p:nvPicPr>
        <p:blipFill>
          <a:blip r:embed="rId1"/>
          <a:stretch/>
        </p:blipFill>
        <p:spPr>
          <a:xfrm>
            <a:off x="1397520" y="2568240"/>
            <a:ext cx="4237200" cy="3563640"/>
          </a:xfrm>
          <a:prstGeom prst="rect">
            <a:avLst/>
          </a:prstGeom>
          <a:noFill/>
          <a:ln w="0">
            <a:noFill/>
          </a:ln>
        </p:spPr>
      </p:pic>
      <p:pic>
        <p:nvPicPr>
          <p:cNvPr id="911" name="Picture 8" descr=""/>
          <p:cNvPicPr/>
          <p:nvPr/>
        </p:nvPicPr>
        <p:blipFill>
          <a:blip r:embed="rId2"/>
          <a:stretch/>
        </p:blipFill>
        <p:spPr>
          <a:xfrm>
            <a:off x="6276600" y="2168280"/>
            <a:ext cx="4813920" cy="4233240"/>
          </a:xfrm>
          <a:prstGeom prst="rect">
            <a:avLst/>
          </a:prstGeom>
          <a:noFill/>
          <a:ln w="0">
            <a:noFill/>
          </a:ln>
        </p:spPr>
      </p:pic>
    </p:spTree>
  </p:cSld>
  <mc:AlternateContent>
    <mc:Choice Requires="p14">
      <p:transition spd="slow" p14:dur="2000"/>
    </mc:Choice>
    <mc:Fallback>
      <p:transition spd="slow"/>
    </mc:Fallback>
  </mc:AlternateContent>
</p:sld>
</file>

<file path=ppt/slides/slide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12" name="PlaceHolder 1"/>
          <p:cNvSpPr>
            <a:spLocks noGrp="1"/>
          </p:cNvSpPr>
          <p:nvPr>
            <p:ph type="title"/>
          </p:nvPr>
        </p:nvSpPr>
        <p:spPr>
          <a:xfrm>
            <a:off x="691200" y="726120"/>
            <a:ext cx="10324800" cy="1442160"/>
          </a:xfrm>
          <a:prstGeom prst="rect">
            <a:avLst/>
          </a:prstGeom>
          <a:noFill/>
          <a:ln w="0">
            <a:noFill/>
          </a:ln>
        </p:spPr>
        <p:txBody>
          <a:bodyPr lIns="91440" rIns="91440" tIns="45720" bIns="45720" anchor="b">
            <a:noAutofit/>
          </a:bodyPr>
          <a:p>
            <a:pPr indent="0" defTabSz="914400">
              <a:lnSpc>
                <a:spcPct val="100000"/>
              </a:lnSpc>
              <a:buNone/>
            </a:pPr>
            <a:r>
              <a:rPr b="0" lang="en-US" sz="4400" strike="noStrike" u="none">
                <a:solidFill>
                  <a:schemeClr val="dk2"/>
                </a:solidFill>
                <a:uFillTx/>
                <a:latin typeface="Grandview"/>
              </a:rPr>
              <a:t>PCB 3D View</a:t>
            </a:r>
            <a:endParaRPr b="0" lang="en-US" sz="4400" strike="noStrike" u="none">
              <a:solidFill>
                <a:schemeClr val="dk1"/>
              </a:solidFill>
              <a:uFillTx/>
              <a:latin typeface="Grandview"/>
            </a:endParaRPr>
          </a:p>
        </p:txBody>
      </p:sp>
      <p:pic>
        <p:nvPicPr>
          <p:cNvPr id="913" name="Content Placeholder 6" descr="A computer chip with many small yellow dots&#10;&#10;Description automatically generated with medium confidence"/>
          <p:cNvPicPr/>
          <p:nvPr/>
        </p:nvPicPr>
        <p:blipFill>
          <a:blip r:embed="rId1"/>
          <a:stretch/>
        </p:blipFill>
        <p:spPr>
          <a:xfrm>
            <a:off x="608760" y="2568240"/>
            <a:ext cx="5244480" cy="3659760"/>
          </a:xfrm>
          <a:prstGeom prst="rect">
            <a:avLst/>
          </a:prstGeom>
          <a:noFill/>
          <a:ln w="0">
            <a:noFill/>
          </a:ln>
        </p:spPr>
      </p:pic>
      <p:pic>
        <p:nvPicPr>
          <p:cNvPr id="914" name="Picture 8" descr="A computer chip with many components&#10;&#10;Description automatically generated with medium confidence"/>
          <p:cNvPicPr/>
          <p:nvPr/>
        </p:nvPicPr>
        <p:blipFill>
          <a:blip r:embed="rId2"/>
          <a:stretch/>
        </p:blipFill>
        <p:spPr>
          <a:xfrm>
            <a:off x="6095880" y="2568240"/>
            <a:ext cx="5679720" cy="3808440"/>
          </a:xfrm>
          <a:prstGeom prst="rect">
            <a:avLst/>
          </a:prstGeom>
          <a:noFill/>
          <a:ln w="0">
            <a:noFill/>
          </a:ln>
        </p:spPr>
      </p:pic>
    </p:spTree>
  </p:cSld>
  <mc:AlternateContent>
    <mc:Choice Requires="p14">
      <p:transition spd="slow" p14:dur="2000"/>
    </mc:Choice>
    <mc:Fallback>
      <p:transition spd="slow"/>
    </mc:Fallback>
  </mc:AlternateContent>
</p:sld>
</file>

<file path=ppt/slides/slide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15" name="PlaceHolder 1"/>
          <p:cNvSpPr>
            <a:spLocks noGrp="1"/>
          </p:cNvSpPr>
          <p:nvPr>
            <p:ph type="title"/>
          </p:nvPr>
        </p:nvSpPr>
        <p:spPr>
          <a:xfrm>
            <a:off x="691200" y="726120"/>
            <a:ext cx="10324800" cy="1442160"/>
          </a:xfrm>
          <a:prstGeom prst="rect">
            <a:avLst/>
          </a:prstGeom>
          <a:noFill/>
          <a:ln w="0">
            <a:noFill/>
          </a:ln>
        </p:spPr>
        <p:txBody>
          <a:bodyPr lIns="91440" rIns="91440" tIns="45720" bIns="45720" anchor="b">
            <a:noAutofit/>
          </a:bodyPr>
          <a:p>
            <a:pPr indent="0" defTabSz="914400">
              <a:lnSpc>
                <a:spcPct val="100000"/>
              </a:lnSpc>
              <a:buNone/>
            </a:pPr>
            <a:r>
              <a:rPr b="0" lang="en-US" sz="4400" strike="noStrike" u="none">
                <a:solidFill>
                  <a:schemeClr val="dk2"/>
                </a:solidFill>
                <a:uFillTx/>
                <a:latin typeface="Grandview"/>
              </a:rPr>
              <a:t>3D Design</a:t>
            </a:r>
            <a:endParaRPr b="0" lang="en-US" sz="4400" strike="noStrike" u="none">
              <a:solidFill>
                <a:schemeClr val="dk1"/>
              </a:solidFill>
              <a:uFillTx/>
              <a:latin typeface="Grandview"/>
            </a:endParaRPr>
          </a:p>
        </p:txBody>
      </p:sp>
      <p:pic>
        <p:nvPicPr>
          <p:cNvPr id="916" name="Content Placeholder 6" descr="A black rectangular object with holes and holes&#10;&#10;Description automatically generated"/>
          <p:cNvPicPr/>
          <p:nvPr/>
        </p:nvPicPr>
        <p:blipFill>
          <a:blip r:embed="rId1"/>
          <a:stretch/>
        </p:blipFill>
        <p:spPr>
          <a:xfrm>
            <a:off x="524880" y="2659680"/>
            <a:ext cx="5570640" cy="3563640"/>
          </a:xfrm>
          <a:prstGeom prst="rect">
            <a:avLst/>
          </a:prstGeom>
          <a:noFill/>
          <a:ln w="0">
            <a:noFill/>
          </a:ln>
        </p:spPr>
      </p:pic>
      <p:pic>
        <p:nvPicPr>
          <p:cNvPr id="917" name="Picture 8" descr="A wireframe of a box&#10;&#10;Description automatically generated"/>
          <p:cNvPicPr/>
          <p:nvPr/>
        </p:nvPicPr>
        <p:blipFill>
          <a:blip r:embed="rId2"/>
          <a:stretch/>
        </p:blipFill>
        <p:spPr>
          <a:xfrm>
            <a:off x="6411240" y="2532960"/>
            <a:ext cx="5019840" cy="3816720"/>
          </a:xfrm>
          <a:prstGeom prst="rect">
            <a:avLst/>
          </a:prstGeom>
          <a:noFill/>
          <a:ln w="0">
            <a:noFill/>
          </a:ln>
        </p:spPr>
      </p:pic>
    </p:spTree>
  </p:cSld>
  <mc:AlternateContent>
    <mc:Choice Requires="p14">
      <p:transition spd="slow" p14:dur="2000"/>
    </mc:Choice>
    <mc:Fallback>
      <p:transition spd="slow"/>
    </mc:Fallback>
  </mc:AlternateContent>
</p:sld>
</file>

<file path=ppt/slides/slide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18" name="PlaceHolder 1"/>
          <p:cNvSpPr>
            <a:spLocks noGrp="1"/>
          </p:cNvSpPr>
          <p:nvPr>
            <p:ph type="title"/>
          </p:nvPr>
        </p:nvSpPr>
        <p:spPr>
          <a:xfrm>
            <a:off x="691200" y="726120"/>
            <a:ext cx="10324800" cy="1442160"/>
          </a:xfrm>
          <a:prstGeom prst="rect">
            <a:avLst/>
          </a:prstGeom>
          <a:noFill/>
          <a:ln w="0">
            <a:noFill/>
          </a:ln>
        </p:spPr>
        <p:txBody>
          <a:bodyPr lIns="91440" rIns="91440" tIns="45720" bIns="45720" anchor="b">
            <a:noAutofit/>
          </a:bodyPr>
          <a:p>
            <a:pPr indent="0" defTabSz="914400">
              <a:lnSpc>
                <a:spcPct val="100000"/>
              </a:lnSpc>
              <a:buNone/>
            </a:pPr>
            <a:r>
              <a:rPr b="0" lang="en-US" sz="4400" strike="noStrike" u="none">
                <a:solidFill>
                  <a:schemeClr val="dk2"/>
                </a:solidFill>
                <a:uFillTx/>
                <a:latin typeface="Grandview"/>
              </a:rPr>
              <a:t>IDC Connector</a:t>
            </a:r>
            <a:endParaRPr b="0" lang="en-US" sz="4400" strike="noStrike" u="none">
              <a:solidFill>
                <a:schemeClr val="dk1"/>
              </a:solidFill>
              <a:uFillTx/>
              <a:latin typeface="Grandview"/>
            </a:endParaRPr>
          </a:p>
        </p:txBody>
      </p:sp>
      <p:pic>
        <p:nvPicPr>
          <p:cNvPr id="919" name="Content Placeholder 6" descr="A close-up of a computer connector&#10;&#10;Description automatically generated"/>
          <p:cNvPicPr/>
          <p:nvPr/>
        </p:nvPicPr>
        <p:blipFill>
          <a:blip r:embed="rId1"/>
          <a:stretch/>
        </p:blipFill>
        <p:spPr>
          <a:xfrm>
            <a:off x="2123280" y="2607480"/>
            <a:ext cx="3494880" cy="3479040"/>
          </a:xfrm>
          <a:prstGeom prst="rect">
            <a:avLst/>
          </a:prstGeom>
          <a:noFill/>
          <a:ln w="0">
            <a:noFill/>
          </a:ln>
        </p:spPr>
      </p:pic>
      <p:pic>
        <p:nvPicPr>
          <p:cNvPr id="920" name="Picture 7" descr="A close-up of a cable&#10;&#10;Description automatically generated"/>
          <p:cNvPicPr/>
          <p:nvPr/>
        </p:nvPicPr>
        <p:blipFill>
          <a:blip r:embed="rId2"/>
          <a:stretch/>
        </p:blipFill>
        <p:spPr>
          <a:xfrm>
            <a:off x="6095880" y="2779560"/>
            <a:ext cx="4553280" cy="3135240"/>
          </a:xfrm>
          <a:prstGeom prst="rect">
            <a:avLst/>
          </a:prstGeom>
          <a:noFill/>
          <a:ln w="0">
            <a:noFill/>
          </a:ln>
        </p:spPr>
      </p:pic>
    </p:spTree>
  </p:cSld>
  <mc:AlternateContent>
    <mc:Choice Requires="p14">
      <p:transition spd="slow" p14:dur="2000"/>
    </mc:Choice>
    <mc:Fallback>
      <p:transition spd="slow"/>
    </mc:Fallback>
  </mc:AlternateContent>
</p:sld>
</file>

<file path=ppt/slides/slide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21" name="PlaceHolder 1"/>
          <p:cNvSpPr>
            <a:spLocks noGrp="1"/>
          </p:cNvSpPr>
          <p:nvPr>
            <p:ph type="title"/>
          </p:nvPr>
        </p:nvSpPr>
        <p:spPr>
          <a:xfrm>
            <a:off x="691200" y="722880"/>
            <a:ext cx="10319760" cy="1407240"/>
          </a:xfrm>
          <a:prstGeom prst="rect">
            <a:avLst/>
          </a:prstGeom>
          <a:noFill/>
          <a:ln w="0">
            <a:noFill/>
          </a:ln>
        </p:spPr>
        <p:txBody>
          <a:bodyPr lIns="91440" rIns="91440" tIns="45720" bIns="45720" anchor="b">
            <a:noAutofit/>
          </a:bodyPr>
          <a:p>
            <a:pPr indent="0" defTabSz="914400">
              <a:lnSpc>
                <a:spcPct val="100000"/>
              </a:lnSpc>
              <a:buNone/>
            </a:pPr>
            <a:r>
              <a:rPr b="0" lang="en-US" sz="4400" strike="noStrike" u="none">
                <a:solidFill>
                  <a:schemeClr val="dk2"/>
                </a:solidFill>
                <a:uFillTx/>
                <a:latin typeface="Grandview"/>
              </a:rPr>
              <a:t>Future Prospect</a:t>
            </a:r>
            <a:endParaRPr b="0" lang="en-US" sz="4400" strike="noStrike" u="none">
              <a:solidFill>
                <a:schemeClr val="dk1"/>
              </a:solidFill>
              <a:uFillTx/>
              <a:latin typeface="Grandview"/>
            </a:endParaRPr>
          </a:p>
        </p:txBody>
      </p:sp>
      <p:sp>
        <p:nvSpPr>
          <p:cNvPr id="922" name="PlaceHolder 2"/>
          <p:cNvSpPr>
            <a:spLocks noGrp="1"/>
          </p:cNvSpPr>
          <p:nvPr>
            <p:ph/>
          </p:nvPr>
        </p:nvSpPr>
        <p:spPr>
          <a:xfrm>
            <a:off x="914400" y="2696400"/>
            <a:ext cx="7315200" cy="3247200"/>
          </a:xfrm>
          <a:prstGeom prst="rect">
            <a:avLst/>
          </a:prstGeom>
          <a:noFill/>
          <a:ln w="0">
            <a:noFill/>
          </a:ln>
        </p:spPr>
        <p:txBody>
          <a:bodyPr lIns="91440" rIns="91440" tIns="45720" bIns="45720" anchor="t">
            <a:normAutofit fontScale="92500" lnSpcReduction="9999"/>
          </a:bodyPr>
          <a:p>
            <a:pPr marL="228600" indent="0" defTabSz="914400">
              <a:lnSpc>
                <a:spcPct val="110000"/>
              </a:lnSpc>
              <a:spcBef>
                <a:spcPts val="1001"/>
              </a:spcBef>
              <a:buNone/>
            </a:pPr>
            <a:r>
              <a:rPr b="0" lang="en-US" sz="2000" strike="noStrike" u="none">
                <a:solidFill>
                  <a:schemeClr val="dk2"/>
                </a:solidFill>
                <a:uFillTx/>
                <a:latin typeface="Grandview"/>
              </a:rPr>
              <a:t>Completely autonomous logging</a:t>
            </a:r>
            <a:endParaRPr b="0" lang="en-US" sz="2000" strike="noStrike" u="none">
              <a:solidFill>
                <a:schemeClr val="dk2"/>
              </a:solidFill>
              <a:uFillTx/>
              <a:latin typeface="Grandview"/>
            </a:endParaRPr>
          </a:p>
          <a:p>
            <a:pPr marL="228600" indent="-228600" defTabSz="914400">
              <a:lnSpc>
                <a:spcPct val="110000"/>
              </a:lnSpc>
              <a:spcBef>
                <a:spcPts val="1001"/>
              </a:spcBef>
              <a:buClr>
                <a:srgbClr val="7aa6b4"/>
              </a:buClr>
              <a:buSzPct val="75000"/>
              <a:buFont typeface="Wingdings" charset="2"/>
              <a:buChar char=""/>
            </a:pPr>
            <a:r>
              <a:rPr b="0" lang="en-US" sz="2000" strike="noStrike" u="none">
                <a:solidFill>
                  <a:schemeClr val="dk2"/>
                </a:solidFill>
                <a:uFillTx/>
                <a:latin typeface="Grandview"/>
              </a:rPr>
              <a:t>Add GSM module</a:t>
            </a:r>
            <a:endParaRPr b="0" lang="en-US" sz="2000" strike="noStrike" u="none">
              <a:solidFill>
                <a:schemeClr val="dk2"/>
              </a:solidFill>
              <a:uFillTx/>
              <a:latin typeface="Grandview"/>
            </a:endParaRPr>
          </a:p>
          <a:p>
            <a:pPr marL="228600" indent="-228600" defTabSz="914400">
              <a:lnSpc>
                <a:spcPct val="110000"/>
              </a:lnSpc>
              <a:spcBef>
                <a:spcPts val="1001"/>
              </a:spcBef>
              <a:buClr>
                <a:srgbClr val="7aa6b4"/>
              </a:buClr>
              <a:buSzPct val="75000"/>
              <a:buFont typeface="Wingdings" charset="2"/>
              <a:buChar char=""/>
            </a:pPr>
            <a:r>
              <a:rPr b="0" lang="en-US" sz="2000" strike="noStrike" u="none">
                <a:solidFill>
                  <a:schemeClr val="dk2"/>
                </a:solidFill>
                <a:uFillTx/>
                <a:latin typeface="Grandview"/>
              </a:rPr>
              <a:t>Add GPS module</a:t>
            </a:r>
            <a:endParaRPr b="0" lang="en-US" sz="2000" strike="noStrike" u="none">
              <a:solidFill>
                <a:schemeClr val="dk2"/>
              </a:solidFill>
              <a:uFillTx/>
              <a:latin typeface="Grandview"/>
            </a:endParaRPr>
          </a:p>
          <a:p>
            <a:pPr marL="228600" indent="-228600" defTabSz="914400">
              <a:lnSpc>
                <a:spcPct val="110000"/>
              </a:lnSpc>
              <a:spcBef>
                <a:spcPts val="1001"/>
              </a:spcBef>
              <a:buClr>
                <a:srgbClr val="7aa6b4"/>
              </a:buClr>
              <a:buSzPct val="75000"/>
              <a:buFont typeface="Wingdings" charset="2"/>
              <a:buChar char=""/>
            </a:pPr>
            <a:r>
              <a:rPr b="0" lang="en-US" sz="2000" strike="noStrike" u="none">
                <a:solidFill>
                  <a:schemeClr val="dk2"/>
                </a:solidFill>
                <a:uFillTx/>
                <a:latin typeface="Grandview"/>
              </a:rPr>
              <a:t>Add Real time clock</a:t>
            </a:r>
            <a:endParaRPr b="0" lang="en-US" sz="2000" strike="noStrike" u="none">
              <a:solidFill>
                <a:schemeClr val="dk2"/>
              </a:solidFill>
              <a:uFillTx/>
              <a:latin typeface="Grandview"/>
            </a:endParaRPr>
          </a:p>
          <a:p>
            <a:pPr indent="0" defTabSz="914400">
              <a:lnSpc>
                <a:spcPct val="110000"/>
              </a:lnSpc>
              <a:spcBef>
                <a:spcPts val="1001"/>
              </a:spcBef>
              <a:buNone/>
            </a:pPr>
            <a:endParaRPr b="0" lang="en-US" sz="2000" strike="noStrike" u="none">
              <a:solidFill>
                <a:schemeClr val="dk2"/>
              </a:solidFill>
              <a:uFillTx/>
              <a:latin typeface="Grandview"/>
            </a:endParaRPr>
          </a:p>
          <a:p>
            <a:pPr marL="228600" indent="0" defTabSz="914400">
              <a:lnSpc>
                <a:spcPct val="110000"/>
              </a:lnSpc>
              <a:spcBef>
                <a:spcPts val="1001"/>
              </a:spcBef>
              <a:buNone/>
            </a:pPr>
            <a:r>
              <a:rPr b="0" lang="en-US" sz="2000" strike="noStrike" u="none">
                <a:solidFill>
                  <a:schemeClr val="dk2"/>
                </a:solidFill>
                <a:uFillTx/>
                <a:latin typeface="Grandview"/>
              </a:rPr>
              <a:t>Advanced monitoring</a:t>
            </a:r>
            <a:endParaRPr b="0" lang="en-US" sz="2000" strike="noStrike" u="none">
              <a:solidFill>
                <a:schemeClr val="dk2"/>
              </a:solidFill>
              <a:uFillTx/>
              <a:latin typeface="Grandview"/>
            </a:endParaRPr>
          </a:p>
          <a:p>
            <a:pPr marL="228600" indent="-228600" defTabSz="914400">
              <a:lnSpc>
                <a:spcPct val="110000"/>
              </a:lnSpc>
              <a:spcBef>
                <a:spcPts val="1001"/>
              </a:spcBef>
              <a:buClr>
                <a:srgbClr val="7aa6b4"/>
              </a:buClr>
              <a:buSzPct val="75000"/>
              <a:buFont typeface="Wingdings" charset="2"/>
              <a:buChar char=""/>
            </a:pPr>
            <a:r>
              <a:rPr b="0" lang="en-US" sz="2000" strike="noStrike" u="none">
                <a:solidFill>
                  <a:schemeClr val="dk2"/>
                </a:solidFill>
                <a:uFillTx/>
                <a:latin typeface="Grandview"/>
              </a:rPr>
              <a:t>GUI</a:t>
            </a:r>
            <a:endParaRPr b="0" lang="en-US" sz="2000" strike="noStrike" u="none">
              <a:solidFill>
                <a:schemeClr val="dk2"/>
              </a:solidFill>
              <a:uFillTx/>
              <a:latin typeface="Grandview"/>
            </a:endParaRPr>
          </a:p>
          <a:p>
            <a:pPr marL="228600" indent="-228600" defTabSz="914400">
              <a:lnSpc>
                <a:spcPct val="110000"/>
              </a:lnSpc>
              <a:spcBef>
                <a:spcPts val="1001"/>
              </a:spcBef>
              <a:buClr>
                <a:srgbClr val="7aa6b4"/>
              </a:buClr>
              <a:buSzPct val="75000"/>
              <a:buFont typeface="Wingdings" charset="2"/>
              <a:buChar char=""/>
            </a:pPr>
            <a:r>
              <a:rPr b="0" lang="en-US" sz="2000" strike="noStrike" u="none">
                <a:solidFill>
                  <a:schemeClr val="dk2"/>
                </a:solidFill>
                <a:uFillTx/>
                <a:latin typeface="Grandview"/>
              </a:rPr>
              <a:t>Web Interface</a:t>
            </a:r>
            <a:endParaRPr b="0" lang="en-US" sz="2000" strike="noStrike" u="none">
              <a:solidFill>
                <a:schemeClr val="dk2"/>
              </a:solidFill>
              <a:uFillTx/>
              <a:latin typeface="Grandview"/>
            </a:endParaRPr>
          </a:p>
        </p:txBody>
      </p:sp>
    </p:spTree>
  </p:cSld>
  <mc:AlternateContent>
    <mc:Choice Requires="p14">
      <p:transition spd="slow" p14:dur="2000"/>
    </mc:Choice>
    <mc:Fallback>
      <p:transition spd="slow"/>
    </mc:Fallback>
  </mc:AlternateContent>
</p:sld>
</file>

<file path=ppt/slides/slide5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23" name="PlaceHolder 1"/>
          <p:cNvSpPr>
            <a:spLocks noGrp="1"/>
          </p:cNvSpPr>
          <p:nvPr>
            <p:ph type="title"/>
          </p:nvPr>
        </p:nvSpPr>
        <p:spPr>
          <a:xfrm>
            <a:off x="691200" y="722880"/>
            <a:ext cx="10319760" cy="1407240"/>
          </a:xfrm>
          <a:prstGeom prst="rect">
            <a:avLst/>
          </a:prstGeom>
          <a:noFill/>
          <a:ln w="0">
            <a:noFill/>
          </a:ln>
        </p:spPr>
        <p:txBody>
          <a:bodyPr lIns="91440" rIns="91440" tIns="45720" bIns="45720" anchor="b">
            <a:noAutofit/>
          </a:bodyPr>
          <a:p>
            <a:pPr indent="0" defTabSz="914400">
              <a:lnSpc>
                <a:spcPct val="100000"/>
              </a:lnSpc>
              <a:buNone/>
            </a:pPr>
            <a:r>
              <a:rPr b="0" lang="en-US" sz="4400" strike="noStrike" u="none">
                <a:solidFill>
                  <a:schemeClr val="dk2"/>
                </a:solidFill>
                <a:uFillTx/>
                <a:latin typeface="Grandview"/>
              </a:rPr>
              <a:t>Pembagian Tugas</a:t>
            </a:r>
            <a:endParaRPr b="0" lang="en-US" sz="4400" strike="noStrike" u="none">
              <a:solidFill>
                <a:schemeClr val="dk1"/>
              </a:solidFill>
              <a:uFillTx/>
              <a:latin typeface="Grandview"/>
            </a:endParaRPr>
          </a:p>
        </p:txBody>
      </p:sp>
      <p:sp>
        <p:nvSpPr>
          <p:cNvPr id="924" name="PlaceHolder 2"/>
          <p:cNvSpPr>
            <a:spLocks noGrp="1"/>
          </p:cNvSpPr>
          <p:nvPr>
            <p:ph/>
          </p:nvPr>
        </p:nvSpPr>
        <p:spPr>
          <a:xfrm>
            <a:off x="691200" y="2331360"/>
            <a:ext cx="4962960" cy="539640"/>
          </a:xfrm>
          <a:prstGeom prst="rect">
            <a:avLst/>
          </a:prstGeom>
          <a:noFill/>
          <a:ln w="0">
            <a:noFill/>
          </a:ln>
        </p:spPr>
        <p:txBody>
          <a:bodyPr lIns="91440" rIns="91440" tIns="45720" bIns="45720" anchor="b">
            <a:noAutofit/>
          </a:bodyPr>
          <a:p>
            <a:pPr indent="0" defTabSz="914400">
              <a:lnSpc>
                <a:spcPct val="110000"/>
              </a:lnSpc>
              <a:spcBef>
                <a:spcPts val="1001"/>
              </a:spcBef>
              <a:buNone/>
              <a:tabLst>
                <a:tab algn="l" pos="0"/>
              </a:tabLst>
            </a:pPr>
            <a:r>
              <a:rPr b="0" i="1" lang="en-US" sz="2400" strike="noStrike" u="none">
                <a:solidFill>
                  <a:schemeClr val="dk2"/>
                </a:solidFill>
                <a:uFillTx/>
                <a:latin typeface="Grandview"/>
              </a:rPr>
              <a:t>Mohamad Imam Firdaus</a:t>
            </a:r>
            <a:endParaRPr b="0" lang="en-US" sz="2400" strike="noStrike" u="none">
              <a:solidFill>
                <a:schemeClr val="dk2"/>
              </a:solidFill>
              <a:uFillTx/>
              <a:latin typeface="Grandview"/>
            </a:endParaRPr>
          </a:p>
        </p:txBody>
      </p:sp>
      <p:sp>
        <p:nvSpPr>
          <p:cNvPr id="925" name="PlaceHolder 3"/>
          <p:cNvSpPr>
            <a:spLocks noGrp="1"/>
          </p:cNvSpPr>
          <p:nvPr>
            <p:ph/>
          </p:nvPr>
        </p:nvSpPr>
        <p:spPr>
          <a:xfrm>
            <a:off x="691200" y="2954520"/>
            <a:ext cx="4962960" cy="2790000"/>
          </a:xfrm>
          <a:prstGeom prst="rect">
            <a:avLst/>
          </a:prstGeom>
          <a:noFill/>
          <a:ln w="0">
            <a:noFill/>
          </a:ln>
        </p:spPr>
        <p:txBody>
          <a:bodyPr lIns="91440" rIns="91440" tIns="45720" bIns="45720" anchor="t">
            <a:normAutofit fontScale="85000" lnSpcReduction="19999"/>
          </a:bodyPr>
          <a:p>
            <a:pPr marL="228600" indent="-228600" defTabSz="914400">
              <a:lnSpc>
                <a:spcPct val="110000"/>
              </a:lnSpc>
              <a:spcBef>
                <a:spcPts val="1001"/>
              </a:spcBef>
              <a:buClr>
                <a:srgbClr val="7aa6b4"/>
              </a:buClr>
              <a:buSzPct val="75000"/>
              <a:buFont typeface="Wingdings" charset="2"/>
              <a:buChar char=""/>
            </a:pPr>
            <a:r>
              <a:rPr b="0" lang="en-US" sz="2000" strike="noStrike" u="none">
                <a:solidFill>
                  <a:schemeClr val="dk2"/>
                </a:solidFill>
                <a:uFillTx/>
                <a:latin typeface="Grandview"/>
              </a:rPr>
              <a:t>Dokumentasi</a:t>
            </a:r>
            <a:endParaRPr b="0" lang="en-US" sz="2000" strike="noStrike" u="none">
              <a:solidFill>
                <a:schemeClr val="dk2"/>
              </a:solidFill>
              <a:uFillTx/>
              <a:latin typeface="Grandview"/>
            </a:endParaRPr>
          </a:p>
          <a:p>
            <a:pPr marL="228600" indent="-228600" defTabSz="914400">
              <a:lnSpc>
                <a:spcPct val="110000"/>
              </a:lnSpc>
              <a:spcBef>
                <a:spcPts val="1001"/>
              </a:spcBef>
              <a:buClr>
                <a:srgbClr val="7aa6b4"/>
              </a:buClr>
              <a:buSzPct val="75000"/>
              <a:buFont typeface="Wingdings" charset="2"/>
              <a:buChar char=""/>
            </a:pPr>
            <a:r>
              <a:rPr b="0" lang="en-ID" sz="2000" strike="noStrike" u="none">
                <a:solidFill>
                  <a:schemeClr val="dk2"/>
                </a:solidFill>
                <a:uFillTx/>
                <a:latin typeface="Grandview"/>
              </a:rPr>
              <a:t>PPT</a:t>
            </a:r>
            <a:endParaRPr b="0" lang="en-US" sz="2000" strike="noStrike" u="none">
              <a:solidFill>
                <a:schemeClr val="dk2"/>
              </a:solidFill>
              <a:uFillTx/>
              <a:latin typeface="Grandview"/>
            </a:endParaRPr>
          </a:p>
          <a:p>
            <a:pPr marL="228600" indent="-228600" defTabSz="914400">
              <a:lnSpc>
                <a:spcPct val="110000"/>
              </a:lnSpc>
              <a:spcBef>
                <a:spcPts val="1001"/>
              </a:spcBef>
              <a:buClr>
                <a:srgbClr val="7aa6b4"/>
              </a:buClr>
              <a:buSzPct val="75000"/>
              <a:buFont typeface="Wingdings" charset="2"/>
              <a:buChar char=""/>
            </a:pPr>
            <a:r>
              <a:rPr b="0" lang="en-ID" sz="2000" strike="noStrike" u="none">
                <a:solidFill>
                  <a:schemeClr val="dk2"/>
                </a:solidFill>
                <a:uFillTx/>
                <a:latin typeface="Grandview"/>
              </a:rPr>
              <a:t>Brosur</a:t>
            </a:r>
            <a:endParaRPr b="0" lang="en-US" sz="2000" strike="noStrike" u="none">
              <a:solidFill>
                <a:schemeClr val="dk2"/>
              </a:solidFill>
              <a:uFillTx/>
              <a:latin typeface="Grandview"/>
            </a:endParaRPr>
          </a:p>
          <a:p>
            <a:pPr marL="228600" indent="-228600" defTabSz="914400">
              <a:lnSpc>
                <a:spcPct val="110000"/>
              </a:lnSpc>
              <a:spcBef>
                <a:spcPts val="1001"/>
              </a:spcBef>
              <a:buClr>
                <a:srgbClr val="7aa6b4"/>
              </a:buClr>
              <a:buSzPct val="75000"/>
              <a:buFont typeface="Wingdings" charset="2"/>
              <a:buChar char=""/>
            </a:pPr>
            <a:r>
              <a:rPr b="0" lang="en-ID" sz="2000" strike="noStrike" u="none">
                <a:solidFill>
                  <a:schemeClr val="dk2"/>
                </a:solidFill>
                <a:uFillTx/>
                <a:latin typeface="Grandview"/>
              </a:rPr>
              <a:t>High level design</a:t>
            </a:r>
            <a:endParaRPr b="0" lang="en-US" sz="2000" strike="noStrike" u="none">
              <a:solidFill>
                <a:schemeClr val="dk2"/>
              </a:solidFill>
              <a:uFillTx/>
              <a:latin typeface="Grandview"/>
            </a:endParaRPr>
          </a:p>
          <a:p>
            <a:pPr marL="228600" indent="-228600" defTabSz="914400">
              <a:lnSpc>
                <a:spcPct val="110000"/>
              </a:lnSpc>
              <a:spcBef>
                <a:spcPts val="1001"/>
              </a:spcBef>
              <a:buClr>
                <a:srgbClr val="7aa6b4"/>
              </a:buClr>
              <a:buSzPct val="75000"/>
              <a:buFont typeface="Wingdings" charset="2"/>
              <a:buChar char=""/>
            </a:pPr>
            <a:r>
              <a:rPr b="0" lang="en-ID" sz="2000" strike="noStrike" u="none">
                <a:solidFill>
                  <a:schemeClr val="dk2"/>
                </a:solidFill>
                <a:uFillTx/>
                <a:latin typeface="Grandview"/>
              </a:rPr>
              <a:t>Design 3D</a:t>
            </a:r>
            <a:endParaRPr b="0" lang="en-US" sz="2000" strike="noStrike" u="none">
              <a:solidFill>
                <a:schemeClr val="dk2"/>
              </a:solidFill>
              <a:uFillTx/>
              <a:latin typeface="Grandview"/>
            </a:endParaRPr>
          </a:p>
          <a:p>
            <a:pPr marL="228600" indent="-228600" defTabSz="914400">
              <a:lnSpc>
                <a:spcPct val="110000"/>
              </a:lnSpc>
              <a:spcBef>
                <a:spcPts val="1001"/>
              </a:spcBef>
              <a:buClr>
                <a:srgbClr val="7aa6b4"/>
              </a:buClr>
              <a:buSzPct val="75000"/>
              <a:buFont typeface="Wingdings" charset="2"/>
              <a:buChar char=""/>
            </a:pPr>
            <a:r>
              <a:rPr b="0" lang="en-ID" sz="2000" strike="noStrike" u="none">
                <a:solidFill>
                  <a:schemeClr val="dk2"/>
                </a:solidFill>
                <a:uFillTx/>
                <a:latin typeface="Grandview"/>
              </a:rPr>
              <a:t>Assembly</a:t>
            </a:r>
            <a:endParaRPr b="0" lang="en-US" sz="2000" strike="noStrike" u="none">
              <a:solidFill>
                <a:schemeClr val="dk2"/>
              </a:solidFill>
              <a:uFillTx/>
              <a:latin typeface="Grandview"/>
            </a:endParaRPr>
          </a:p>
          <a:p>
            <a:pPr marL="228600" indent="-228600" defTabSz="914400">
              <a:lnSpc>
                <a:spcPct val="110000"/>
              </a:lnSpc>
              <a:spcBef>
                <a:spcPts val="1001"/>
              </a:spcBef>
              <a:buClr>
                <a:srgbClr val="7aa6b4"/>
              </a:buClr>
              <a:buSzPct val="75000"/>
              <a:buFont typeface="Wingdings" charset="2"/>
              <a:buChar char=""/>
            </a:pPr>
            <a:r>
              <a:rPr b="0" lang="en-ID" sz="2000" strike="noStrike" u="none">
                <a:solidFill>
                  <a:schemeClr val="dk2"/>
                </a:solidFill>
                <a:uFillTx/>
                <a:latin typeface="Grandview"/>
              </a:rPr>
              <a:t>Software NFC</a:t>
            </a:r>
            <a:endParaRPr b="0" lang="en-US" sz="2000" strike="noStrike" u="none">
              <a:solidFill>
                <a:schemeClr val="dk2"/>
              </a:solidFill>
              <a:uFillTx/>
              <a:latin typeface="Grandview"/>
            </a:endParaRPr>
          </a:p>
          <a:p>
            <a:pPr marL="228600" indent="-228600" defTabSz="914400">
              <a:lnSpc>
                <a:spcPct val="110000"/>
              </a:lnSpc>
              <a:spcBef>
                <a:spcPts val="1001"/>
              </a:spcBef>
              <a:buClr>
                <a:srgbClr val="7aa6b4"/>
              </a:buClr>
              <a:buSzPct val="75000"/>
              <a:buFont typeface="Wingdings" charset="2"/>
              <a:buChar char=""/>
            </a:pPr>
            <a:r>
              <a:rPr b="0" lang="en-ID" sz="2000" strike="noStrike" u="none">
                <a:solidFill>
                  <a:schemeClr val="dk2"/>
                </a:solidFill>
                <a:uFillTx/>
                <a:latin typeface="Grandview"/>
              </a:rPr>
              <a:t>Software RF</a:t>
            </a:r>
            <a:endParaRPr b="0" lang="en-US" sz="2000" strike="noStrike" u="none">
              <a:solidFill>
                <a:schemeClr val="dk2"/>
              </a:solidFill>
              <a:uFillTx/>
              <a:latin typeface="Grandview"/>
            </a:endParaRPr>
          </a:p>
        </p:txBody>
      </p:sp>
      <p:sp>
        <p:nvSpPr>
          <p:cNvPr id="926" name="PlaceHolder 4"/>
          <p:cNvSpPr>
            <a:spLocks noGrp="1"/>
          </p:cNvSpPr>
          <p:nvPr>
            <p:ph/>
          </p:nvPr>
        </p:nvSpPr>
        <p:spPr>
          <a:xfrm>
            <a:off x="6103440" y="2331360"/>
            <a:ext cx="4899960" cy="539640"/>
          </a:xfrm>
          <a:prstGeom prst="rect">
            <a:avLst/>
          </a:prstGeom>
          <a:noFill/>
          <a:ln w="0">
            <a:noFill/>
          </a:ln>
        </p:spPr>
        <p:txBody>
          <a:bodyPr lIns="91440" rIns="91440" tIns="45720" bIns="45720" anchor="b">
            <a:noAutofit/>
          </a:bodyPr>
          <a:p>
            <a:pPr indent="0" defTabSz="914400">
              <a:lnSpc>
                <a:spcPct val="110000"/>
              </a:lnSpc>
              <a:spcBef>
                <a:spcPts val="1001"/>
              </a:spcBef>
              <a:buNone/>
              <a:tabLst>
                <a:tab algn="l" pos="0"/>
              </a:tabLst>
            </a:pPr>
            <a:r>
              <a:rPr b="0" i="1" lang="en-US" sz="2400" strike="noStrike" u="none">
                <a:solidFill>
                  <a:schemeClr val="dk2"/>
                </a:solidFill>
                <a:uFillTx/>
                <a:latin typeface="Grandview"/>
              </a:rPr>
              <a:t>Saufik Ramadhan</a:t>
            </a:r>
            <a:endParaRPr b="0" lang="en-US" sz="2400" strike="noStrike" u="none">
              <a:solidFill>
                <a:schemeClr val="dk2"/>
              </a:solidFill>
              <a:uFillTx/>
              <a:latin typeface="Grandview"/>
            </a:endParaRPr>
          </a:p>
        </p:txBody>
      </p:sp>
      <p:sp>
        <p:nvSpPr>
          <p:cNvPr id="927" name="PlaceHolder 5"/>
          <p:cNvSpPr>
            <a:spLocks noGrp="1"/>
          </p:cNvSpPr>
          <p:nvPr>
            <p:ph/>
          </p:nvPr>
        </p:nvSpPr>
        <p:spPr>
          <a:xfrm>
            <a:off x="6103440" y="2954520"/>
            <a:ext cx="4899960" cy="2790000"/>
          </a:xfrm>
          <a:prstGeom prst="rect">
            <a:avLst/>
          </a:prstGeom>
          <a:noFill/>
          <a:ln w="0">
            <a:noFill/>
          </a:ln>
        </p:spPr>
        <p:txBody>
          <a:bodyPr lIns="91440" rIns="91440" tIns="45720" bIns="45720" anchor="t">
            <a:normAutofit/>
          </a:bodyPr>
          <a:p>
            <a:pPr marL="228600" indent="-228600" defTabSz="914400">
              <a:lnSpc>
                <a:spcPct val="110000"/>
              </a:lnSpc>
              <a:spcBef>
                <a:spcPts val="1001"/>
              </a:spcBef>
              <a:buClr>
                <a:srgbClr val="7aa6b4"/>
              </a:buClr>
              <a:buSzPct val="75000"/>
              <a:buFont typeface="Wingdings" charset="2"/>
              <a:buChar char=""/>
            </a:pPr>
            <a:r>
              <a:rPr b="0" lang="en-US" sz="2000" strike="noStrike" u="none">
                <a:solidFill>
                  <a:schemeClr val="dk2"/>
                </a:solidFill>
                <a:uFillTx/>
                <a:latin typeface="Grandview"/>
              </a:rPr>
              <a:t>Dokumentasi</a:t>
            </a:r>
            <a:endParaRPr b="0" lang="en-US" sz="2000" strike="noStrike" u="none">
              <a:solidFill>
                <a:schemeClr val="dk2"/>
              </a:solidFill>
              <a:uFillTx/>
              <a:latin typeface="Grandview"/>
            </a:endParaRPr>
          </a:p>
          <a:p>
            <a:pPr marL="228600" indent="-228600" defTabSz="914400">
              <a:lnSpc>
                <a:spcPct val="110000"/>
              </a:lnSpc>
              <a:spcBef>
                <a:spcPts val="1001"/>
              </a:spcBef>
              <a:buClr>
                <a:srgbClr val="7aa6b4"/>
              </a:buClr>
              <a:buSzPct val="75000"/>
              <a:buFont typeface="Wingdings" charset="2"/>
              <a:buChar char=""/>
            </a:pPr>
            <a:r>
              <a:rPr b="0" lang="en-US" sz="2000" strike="noStrike" u="none">
                <a:solidFill>
                  <a:schemeClr val="dk2"/>
                </a:solidFill>
                <a:uFillTx/>
                <a:latin typeface="Grandview"/>
              </a:rPr>
              <a:t>Schematic Design</a:t>
            </a:r>
            <a:endParaRPr b="0" lang="en-US" sz="2000" strike="noStrike" u="none">
              <a:solidFill>
                <a:schemeClr val="dk2"/>
              </a:solidFill>
              <a:uFillTx/>
              <a:latin typeface="Grandview"/>
            </a:endParaRPr>
          </a:p>
          <a:p>
            <a:pPr marL="228600" indent="-228600" defTabSz="914400">
              <a:lnSpc>
                <a:spcPct val="110000"/>
              </a:lnSpc>
              <a:spcBef>
                <a:spcPts val="1001"/>
              </a:spcBef>
              <a:buClr>
                <a:srgbClr val="7aa6b4"/>
              </a:buClr>
              <a:buSzPct val="75000"/>
              <a:buFont typeface="Wingdings" charset="2"/>
              <a:buChar char=""/>
            </a:pPr>
            <a:r>
              <a:rPr b="0" lang="en-US" sz="2000" strike="noStrike" u="none">
                <a:solidFill>
                  <a:schemeClr val="dk2"/>
                </a:solidFill>
                <a:uFillTx/>
                <a:latin typeface="Grandview"/>
              </a:rPr>
              <a:t>PCB Design</a:t>
            </a:r>
            <a:endParaRPr b="0" lang="en-US" sz="2000" strike="noStrike" u="none">
              <a:solidFill>
                <a:schemeClr val="dk2"/>
              </a:solidFill>
              <a:uFillTx/>
              <a:latin typeface="Grandview"/>
            </a:endParaRPr>
          </a:p>
          <a:p>
            <a:pPr marL="228600" indent="-228600" defTabSz="914400">
              <a:lnSpc>
                <a:spcPct val="110000"/>
              </a:lnSpc>
              <a:spcBef>
                <a:spcPts val="1001"/>
              </a:spcBef>
              <a:buClr>
                <a:srgbClr val="7aa6b4"/>
              </a:buClr>
              <a:buSzPct val="75000"/>
              <a:buFont typeface="Wingdings" charset="2"/>
              <a:buChar char=""/>
            </a:pPr>
            <a:r>
              <a:rPr b="0" lang="en-US" sz="2000" strike="noStrike" u="none">
                <a:solidFill>
                  <a:schemeClr val="dk2"/>
                </a:solidFill>
                <a:uFillTx/>
                <a:latin typeface="Grandview"/>
              </a:rPr>
              <a:t>PCB Fabrication</a:t>
            </a:r>
            <a:endParaRPr b="0" lang="en-US" sz="2000" strike="noStrike" u="none">
              <a:solidFill>
                <a:schemeClr val="dk2"/>
              </a:solidFill>
              <a:uFillTx/>
              <a:latin typeface="Grandview"/>
            </a:endParaRPr>
          </a:p>
          <a:p>
            <a:pPr marL="228600" indent="-228600" defTabSz="914400">
              <a:lnSpc>
                <a:spcPct val="110000"/>
              </a:lnSpc>
              <a:spcBef>
                <a:spcPts val="1001"/>
              </a:spcBef>
              <a:buClr>
                <a:srgbClr val="7aa6b4"/>
              </a:buClr>
              <a:buSzPct val="75000"/>
              <a:buFont typeface="Wingdings" charset="2"/>
              <a:buChar char=""/>
            </a:pPr>
            <a:r>
              <a:rPr b="0" lang="en-US" sz="2000" strike="noStrike" u="none">
                <a:solidFill>
                  <a:schemeClr val="dk2"/>
                </a:solidFill>
                <a:uFillTx/>
                <a:latin typeface="Grandview"/>
              </a:rPr>
              <a:t>Software IR</a:t>
            </a:r>
            <a:endParaRPr b="0" lang="en-US" sz="2000" strike="noStrike" u="none">
              <a:solidFill>
                <a:schemeClr val="dk2"/>
              </a:solidFill>
              <a:uFillTx/>
              <a:latin typeface="Grandview"/>
            </a:endParaRPr>
          </a:p>
          <a:p>
            <a:pPr indent="0" defTabSz="914400">
              <a:lnSpc>
                <a:spcPct val="110000"/>
              </a:lnSpc>
              <a:spcBef>
                <a:spcPts val="1001"/>
              </a:spcBef>
              <a:buNone/>
            </a:pPr>
            <a:endParaRPr b="0" lang="en-US" sz="2000" strike="noStrike" u="none">
              <a:solidFill>
                <a:schemeClr val="dk2"/>
              </a:solidFill>
              <a:uFillTx/>
              <a:latin typeface="Grandview"/>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26" name="PlaceHolder 1"/>
          <p:cNvSpPr>
            <a:spLocks noGrp="1"/>
          </p:cNvSpPr>
          <p:nvPr>
            <p:ph type="title"/>
          </p:nvPr>
        </p:nvSpPr>
        <p:spPr>
          <a:xfrm>
            <a:off x="691200" y="726120"/>
            <a:ext cx="10324800" cy="1442160"/>
          </a:xfrm>
          <a:prstGeom prst="rect">
            <a:avLst/>
          </a:prstGeom>
          <a:noFill/>
          <a:ln w="0">
            <a:noFill/>
          </a:ln>
        </p:spPr>
        <p:txBody>
          <a:bodyPr lIns="91440" rIns="91440" tIns="45720" bIns="45720" anchor="b">
            <a:noAutofit/>
          </a:bodyPr>
          <a:p>
            <a:pPr indent="0" defTabSz="914400">
              <a:lnSpc>
                <a:spcPct val="100000"/>
              </a:lnSpc>
              <a:buNone/>
            </a:pPr>
            <a:r>
              <a:rPr b="0" lang="en-US" sz="4400" strike="noStrike" u="none">
                <a:solidFill>
                  <a:schemeClr val="dk2"/>
                </a:solidFill>
                <a:uFillTx/>
                <a:latin typeface="Grandview"/>
              </a:rPr>
              <a:t>Latar Belakang</a:t>
            </a:r>
            <a:endParaRPr b="0" lang="en-US" sz="4400" strike="noStrike" u="none">
              <a:solidFill>
                <a:schemeClr val="dk1"/>
              </a:solidFill>
              <a:uFillTx/>
              <a:latin typeface="Grandview"/>
            </a:endParaRPr>
          </a:p>
        </p:txBody>
      </p:sp>
      <p:sp>
        <p:nvSpPr>
          <p:cNvPr id="727" name="PlaceHolder 2"/>
          <p:cNvSpPr>
            <a:spLocks noGrp="1"/>
          </p:cNvSpPr>
          <p:nvPr>
            <p:ph/>
          </p:nvPr>
        </p:nvSpPr>
        <p:spPr>
          <a:xfrm>
            <a:off x="691200" y="2340000"/>
            <a:ext cx="10324800" cy="3564000"/>
          </a:xfrm>
          <a:prstGeom prst="rect">
            <a:avLst/>
          </a:prstGeom>
          <a:noFill/>
          <a:ln w="0">
            <a:noFill/>
          </a:ln>
        </p:spPr>
        <p:txBody>
          <a:bodyPr lIns="91440" rIns="91440" tIns="45720" bIns="45720" anchor="t">
            <a:noAutofit/>
          </a:bodyPr>
          <a:p>
            <a:pPr indent="0" defTabSz="914400">
              <a:lnSpc>
                <a:spcPct val="110000"/>
              </a:lnSpc>
              <a:spcBef>
                <a:spcPts val="1001"/>
              </a:spcBef>
              <a:buNone/>
              <a:tabLst>
                <a:tab algn="l" pos="0"/>
              </a:tabLst>
            </a:pPr>
            <a:r>
              <a:rPr b="0" lang="en-ID" sz="2000" strike="noStrike" u="none">
                <a:solidFill>
                  <a:schemeClr val="dk2"/>
                </a:solidFill>
                <a:uFillTx/>
                <a:latin typeface="Grandview"/>
              </a:rPr>
              <a:t>Indonesia menghadapi tantangan keamanan, dengan 27.731 kasus pencurian kendaraan bermotor dan 31.571 kasus perampokan rumah pada tahun 2018, serta ancaman keamanan siber seiring meningkatnya integrasi IoT. Untuk mendukung hobbyst dan pegiat siber dalam eksplorasi teknologi keamanan, alat ini dirancang agar mudah diakses, fleksibel, dan sesuai dengan kebutuhan teknis mereka. Selain itu, alat ini mendukung kebijakan TKDN pemerintah yang bertujuan mendorong penggunaan produk dalam negeri dan kemandirian teknologi.</a:t>
            </a:r>
            <a:endParaRPr b="0" lang="en-US" sz="2000" strike="noStrike" u="none">
              <a:solidFill>
                <a:schemeClr val="dk2"/>
              </a:solidFill>
              <a:uFillTx/>
              <a:latin typeface="Grandview"/>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28" name="PlaceHolder 1"/>
          <p:cNvSpPr>
            <a:spLocks noGrp="1"/>
          </p:cNvSpPr>
          <p:nvPr>
            <p:ph type="title"/>
          </p:nvPr>
        </p:nvSpPr>
        <p:spPr>
          <a:xfrm>
            <a:off x="691200" y="726120"/>
            <a:ext cx="10324800" cy="1442160"/>
          </a:xfrm>
          <a:prstGeom prst="rect">
            <a:avLst/>
          </a:prstGeom>
          <a:noFill/>
          <a:ln w="0">
            <a:noFill/>
          </a:ln>
        </p:spPr>
        <p:txBody>
          <a:bodyPr lIns="91440" rIns="91440" tIns="45720" bIns="45720" anchor="b">
            <a:noAutofit/>
          </a:bodyPr>
          <a:p>
            <a:pPr indent="0" defTabSz="914400">
              <a:lnSpc>
                <a:spcPct val="100000"/>
              </a:lnSpc>
              <a:buNone/>
            </a:pPr>
            <a:r>
              <a:rPr b="0" lang="en-US" sz="4400" strike="noStrike" u="none">
                <a:solidFill>
                  <a:schemeClr val="dk2"/>
                </a:solidFill>
                <a:uFillTx/>
                <a:latin typeface="Grandview"/>
              </a:rPr>
              <a:t>Tujuan</a:t>
            </a:r>
            <a:endParaRPr b="0" lang="en-US" sz="4400" strike="noStrike" u="none">
              <a:solidFill>
                <a:schemeClr val="dk1"/>
              </a:solidFill>
              <a:uFillTx/>
              <a:latin typeface="Grandview"/>
            </a:endParaRPr>
          </a:p>
        </p:txBody>
      </p:sp>
      <p:sp>
        <p:nvSpPr>
          <p:cNvPr id="729" name="PlaceHolder 2"/>
          <p:cNvSpPr>
            <a:spLocks noGrp="1"/>
          </p:cNvSpPr>
          <p:nvPr>
            <p:ph/>
          </p:nvPr>
        </p:nvSpPr>
        <p:spPr>
          <a:xfrm>
            <a:off x="2823840" y="2673000"/>
            <a:ext cx="6270120" cy="2991600"/>
          </a:xfrm>
          <a:prstGeom prst="rect">
            <a:avLst/>
          </a:prstGeom>
          <a:noFill/>
          <a:ln w="0">
            <a:noFill/>
          </a:ln>
        </p:spPr>
        <p:txBody>
          <a:bodyPr lIns="91440" rIns="91440" tIns="45720" bIns="45720" anchor="t">
            <a:normAutofit fontScale="92500" lnSpcReduction="9999"/>
          </a:bodyPr>
          <a:p>
            <a:pPr indent="0" algn="just" defTabSz="914400">
              <a:lnSpc>
                <a:spcPct val="110000"/>
              </a:lnSpc>
              <a:spcBef>
                <a:spcPts val="1001"/>
              </a:spcBef>
              <a:buNone/>
              <a:tabLst>
                <a:tab algn="l" pos="0"/>
              </a:tabLst>
            </a:pPr>
            <a:r>
              <a:rPr b="0" lang="id-ID" sz="2000" strike="noStrike" u="none">
                <a:solidFill>
                  <a:schemeClr val="dk2"/>
                </a:solidFill>
                <a:uFillTx/>
                <a:latin typeface="Grandview"/>
              </a:rPr>
              <a:t>	</a:t>
            </a:r>
            <a:r>
              <a:rPr b="0" lang="id-ID" sz="2000" strike="noStrike" u="none">
                <a:solidFill>
                  <a:schemeClr val="dk2"/>
                </a:solidFill>
                <a:uFillTx/>
                <a:latin typeface="Grandview"/>
              </a:rPr>
              <a:t>Proyek ini bertujuan untuk merancang dan membangun prototipe alat multifungsi yang dapat digunakan untuk eksplorasi keamanan digital, pengujian RF, dan interaksi dengan perangkat IoT. Alat ini dirancang agar lebih terjangkau, mudah digunakan, dan dioptimalkan untuk memenuhi kebutuhan penggiat teknologi di Indonesia. Bersamaan dengan itu mendukung kebijakan TKDN dengan memaksimalkan penggunaan komponen dan sumber daya lokal.</a:t>
            </a:r>
            <a:endParaRPr b="0" lang="en-US" sz="2000" strike="noStrike" u="none">
              <a:solidFill>
                <a:schemeClr val="dk2"/>
              </a:solidFill>
              <a:uFillTx/>
              <a:latin typeface="Grandview"/>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30" name="PlaceHolder 1"/>
          <p:cNvSpPr>
            <a:spLocks noGrp="1"/>
          </p:cNvSpPr>
          <p:nvPr>
            <p:ph type="title"/>
          </p:nvPr>
        </p:nvSpPr>
        <p:spPr>
          <a:xfrm>
            <a:off x="691200" y="726120"/>
            <a:ext cx="10324800" cy="1442160"/>
          </a:xfrm>
          <a:prstGeom prst="rect">
            <a:avLst/>
          </a:prstGeom>
          <a:noFill/>
          <a:ln w="0">
            <a:noFill/>
          </a:ln>
        </p:spPr>
        <p:txBody>
          <a:bodyPr lIns="91440" rIns="91440" tIns="45720" bIns="45720" anchor="b">
            <a:noAutofit/>
          </a:bodyPr>
          <a:p>
            <a:pPr indent="0" defTabSz="914400">
              <a:lnSpc>
                <a:spcPct val="100000"/>
              </a:lnSpc>
              <a:buNone/>
            </a:pPr>
            <a:r>
              <a:rPr b="0" lang="en-US" sz="4400" strike="noStrike" u="none">
                <a:solidFill>
                  <a:schemeClr val="dk2"/>
                </a:solidFill>
                <a:uFillTx/>
                <a:latin typeface="Grandview"/>
              </a:rPr>
              <a:t>Ruang Lingkup</a:t>
            </a:r>
            <a:endParaRPr b="0" lang="en-US" sz="4400" strike="noStrike" u="none">
              <a:solidFill>
                <a:schemeClr val="dk1"/>
              </a:solidFill>
              <a:uFillTx/>
              <a:latin typeface="Grandview"/>
            </a:endParaRPr>
          </a:p>
        </p:txBody>
      </p:sp>
      <p:sp>
        <p:nvSpPr>
          <p:cNvPr id="731" name="PlaceHolder 2"/>
          <p:cNvSpPr>
            <a:spLocks noGrp="1"/>
          </p:cNvSpPr>
          <p:nvPr>
            <p:ph/>
          </p:nvPr>
        </p:nvSpPr>
        <p:spPr>
          <a:xfrm>
            <a:off x="691200" y="2503440"/>
            <a:ext cx="10324800" cy="3564000"/>
          </a:xfrm>
          <a:prstGeom prst="rect">
            <a:avLst/>
          </a:prstGeom>
          <a:noFill/>
          <a:ln w="0">
            <a:noFill/>
          </a:ln>
        </p:spPr>
        <p:txBody>
          <a:bodyPr lIns="91440" rIns="91440" tIns="45720" bIns="45720" anchor="t">
            <a:normAutofit fontScale="92500" lnSpcReduction="9999"/>
          </a:bodyPr>
          <a:p>
            <a:pPr marL="343080" indent="-343080" defTabSz="914400">
              <a:lnSpc>
                <a:spcPct val="110000"/>
              </a:lnSpc>
              <a:spcBef>
                <a:spcPts val="1001"/>
              </a:spcBef>
              <a:buClr>
                <a:srgbClr val="7aa6b4"/>
              </a:buClr>
              <a:buSzPct val="75000"/>
              <a:buFont typeface="Grandview"/>
              <a:buAutoNum type="arabicPeriod"/>
              <a:tabLst>
                <a:tab algn="l" pos="457200"/>
              </a:tabLst>
            </a:pPr>
            <a:r>
              <a:rPr b="1" lang="en-ID" sz="2400" strike="noStrike" u="none">
                <a:solidFill>
                  <a:schemeClr val="dk2"/>
                </a:solidFill>
                <a:uFillTx/>
                <a:latin typeface="Calibri"/>
                <a:ea typeface="Calibri"/>
              </a:rPr>
              <a:t>Pembaca dan Peniru Sinyal RF (Radio Frequency)</a:t>
            </a:r>
            <a:r>
              <a:rPr b="0" lang="en-ID" sz="2400" strike="noStrike" u="none">
                <a:solidFill>
                  <a:schemeClr val="dk2"/>
                </a:solidFill>
                <a:uFillTx/>
                <a:latin typeface="Calibri"/>
                <a:ea typeface="Calibri"/>
              </a:rPr>
              <a:t>: Alat dapat membaca, meniru, dan mengirim sinyal pada frekuensi umum (315MHz, 433MHz, 868MHz).</a:t>
            </a:r>
            <a:endParaRPr b="0" lang="en-US" sz="2400" strike="noStrike" u="none">
              <a:solidFill>
                <a:schemeClr val="dk2"/>
              </a:solidFill>
              <a:uFillTx/>
              <a:latin typeface="Grandview"/>
            </a:endParaRPr>
          </a:p>
          <a:p>
            <a:pPr marL="343080" indent="-343080" defTabSz="914400">
              <a:lnSpc>
                <a:spcPct val="110000"/>
              </a:lnSpc>
              <a:spcBef>
                <a:spcPts val="1001"/>
              </a:spcBef>
              <a:buClr>
                <a:srgbClr val="7aa6b4"/>
              </a:buClr>
              <a:buSzPct val="75000"/>
              <a:buFont typeface="Grandview"/>
              <a:buAutoNum type="arabicPeriod"/>
              <a:tabLst>
                <a:tab algn="l" pos="457200"/>
              </a:tabLst>
            </a:pPr>
            <a:r>
              <a:rPr b="1" lang="en-ID" sz="2400" strike="noStrike" u="none">
                <a:solidFill>
                  <a:schemeClr val="dk2"/>
                </a:solidFill>
                <a:uFillTx/>
                <a:latin typeface="Calibri"/>
                <a:ea typeface="Calibri"/>
              </a:rPr>
              <a:t>Pembaca dan Peniru Kartu RFID/NFC</a:t>
            </a:r>
            <a:r>
              <a:rPr b="0" lang="en-ID" sz="2400" strike="noStrike" u="none">
                <a:solidFill>
                  <a:schemeClr val="dk2"/>
                </a:solidFill>
                <a:uFillTx/>
                <a:latin typeface="Calibri"/>
                <a:ea typeface="Calibri"/>
              </a:rPr>
              <a:t>: Dapat digunakan untuk membaca kartu RFID dan NFC, serta meniru kartu pada frekuensi yang umum digunakan (125kHz, 13.56MHz).</a:t>
            </a:r>
            <a:endParaRPr b="0" lang="en-US" sz="2400" strike="noStrike" u="none">
              <a:solidFill>
                <a:schemeClr val="dk2"/>
              </a:solidFill>
              <a:uFillTx/>
              <a:latin typeface="Grandview"/>
            </a:endParaRPr>
          </a:p>
          <a:p>
            <a:pPr marL="343080" indent="-343080" defTabSz="914400">
              <a:lnSpc>
                <a:spcPct val="110000"/>
              </a:lnSpc>
              <a:spcBef>
                <a:spcPts val="1001"/>
              </a:spcBef>
              <a:buClr>
                <a:srgbClr val="7aa6b4"/>
              </a:buClr>
              <a:buSzPct val="75000"/>
              <a:buFont typeface="Grandview"/>
              <a:buAutoNum type="arabicPeriod"/>
              <a:tabLst>
                <a:tab algn="l" pos="457200"/>
              </a:tabLst>
            </a:pPr>
            <a:r>
              <a:rPr b="1" lang="en-ID" sz="2400" strike="noStrike" u="none">
                <a:solidFill>
                  <a:schemeClr val="dk2"/>
                </a:solidFill>
                <a:uFillTx/>
                <a:latin typeface="Calibri"/>
                <a:ea typeface="Calibri"/>
              </a:rPr>
              <a:t>Kompatibilitas dengan Protokol Infrared (IR)</a:t>
            </a:r>
            <a:r>
              <a:rPr b="0" lang="en-ID" sz="2400" strike="noStrike" u="none">
                <a:solidFill>
                  <a:schemeClr val="dk2"/>
                </a:solidFill>
                <a:uFillTx/>
                <a:latin typeface="Calibri"/>
                <a:ea typeface="Calibri"/>
              </a:rPr>
              <a:t>: Alat mendukung pengendalian perangkat yang menggunakan IR seperti remote control.</a:t>
            </a:r>
            <a:endParaRPr b="0" lang="en-US" sz="2400" strike="noStrike" u="none">
              <a:solidFill>
                <a:schemeClr val="dk2"/>
              </a:solidFill>
              <a:uFillTx/>
              <a:latin typeface="Grandview"/>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32" name="PlaceHolder 1"/>
          <p:cNvSpPr>
            <a:spLocks noGrp="1"/>
          </p:cNvSpPr>
          <p:nvPr>
            <p:ph type="title"/>
          </p:nvPr>
        </p:nvSpPr>
        <p:spPr>
          <a:xfrm>
            <a:off x="691200" y="726120"/>
            <a:ext cx="10324800" cy="1442160"/>
          </a:xfrm>
          <a:prstGeom prst="rect">
            <a:avLst/>
          </a:prstGeom>
          <a:noFill/>
          <a:ln w="0">
            <a:noFill/>
          </a:ln>
        </p:spPr>
        <p:txBody>
          <a:bodyPr lIns="91440" rIns="91440" tIns="45720" bIns="45720" anchor="b">
            <a:noAutofit/>
          </a:bodyPr>
          <a:p>
            <a:pPr indent="0" defTabSz="914400">
              <a:lnSpc>
                <a:spcPct val="100000"/>
              </a:lnSpc>
              <a:buNone/>
            </a:pPr>
            <a:r>
              <a:rPr b="0" lang="en-US" sz="4400" strike="noStrike" u="none">
                <a:solidFill>
                  <a:schemeClr val="dk2"/>
                </a:solidFill>
                <a:uFillTx/>
                <a:latin typeface="Grandview"/>
              </a:rPr>
              <a:t>Ruang Lingkup (cont’d)</a:t>
            </a:r>
            <a:endParaRPr b="0" lang="en-US" sz="4400" strike="noStrike" u="none">
              <a:solidFill>
                <a:schemeClr val="dk1"/>
              </a:solidFill>
              <a:uFillTx/>
              <a:latin typeface="Grandview"/>
            </a:endParaRPr>
          </a:p>
        </p:txBody>
      </p:sp>
      <p:sp>
        <p:nvSpPr>
          <p:cNvPr id="733" name="PlaceHolder 2"/>
          <p:cNvSpPr>
            <a:spLocks noGrp="1"/>
          </p:cNvSpPr>
          <p:nvPr>
            <p:ph/>
          </p:nvPr>
        </p:nvSpPr>
        <p:spPr>
          <a:xfrm>
            <a:off x="691200" y="2567520"/>
            <a:ext cx="10324800" cy="3564000"/>
          </a:xfrm>
          <a:prstGeom prst="rect">
            <a:avLst/>
          </a:prstGeom>
          <a:noFill/>
          <a:ln w="0">
            <a:noFill/>
          </a:ln>
        </p:spPr>
        <p:txBody>
          <a:bodyPr lIns="91440" rIns="91440" tIns="45720" bIns="45720" anchor="t">
            <a:noAutofit/>
          </a:bodyPr>
          <a:p>
            <a:pPr marL="457200" indent="-457200" defTabSz="914400">
              <a:lnSpc>
                <a:spcPct val="110000"/>
              </a:lnSpc>
              <a:spcBef>
                <a:spcPts val="1001"/>
              </a:spcBef>
              <a:buClr>
                <a:srgbClr val="7aa6b4"/>
              </a:buClr>
              <a:buFont typeface="Grandview"/>
              <a:buAutoNum type="arabicPeriod" startAt="4"/>
              <a:tabLst>
                <a:tab algn="l" pos="457200"/>
              </a:tabLst>
            </a:pPr>
            <a:r>
              <a:rPr b="1" lang="en-ID" sz="2000" strike="noStrike" u="none">
                <a:solidFill>
                  <a:schemeClr val="dk2"/>
                </a:solidFill>
                <a:uFillTx/>
                <a:latin typeface="Calibri"/>
                <a:ea typeface="Calibri"/>
              </a:rPr>
              <a:t>Interaksi dengan Perangkat IoT</a:t>
            </a:r>
            <a:r>
              <a:rPr b="0" lang="en-ID" sz="2000" strike="noStrike" u="none">
                <a:solidFill>
                  <a:schemeClr val="dk2"/>
                </a:solidFill>
                <a:uFillTx/>
                <a:latin typeface="Calibri"/>
                <a:ea typeface="Calibri"/>
              </a:rPr>
              <a:t>: Kemampuan untuk mengontrol atau memanipulasi perangkat IoT menggunakan protokol komunikasi yang sesuai, seperti Wi-Fi atau Bluetooth.</a:t>
            </a:r>
            <a:endParaRPr b="0" lang="en-US" sz="2000" strike="noStrike" u="none">
              <a:solidFill>
                <a:schemeClr val="dk2"/>
              </a:solidFill>
              <a:uFillTx/>
              <a:latin typeface="Grandview"/>
            </a:endParaRPr>
          </a:p>
          <a:p>
            <a:pPr marL="457200" indent="-457200" defTabSz="914400">
              <a:lnSpc>
                <a:spcPct val="110000"/>
              </a:lnSpc>
              <a:spcBef>
                <a:spcPts val="1001"/>
              </a:spcBef>
              <a:buClr>
                <a:srgbClr val="7aa6b4"/>
              </a:buClr>
              <a:buFont typeface="Grandview"/>
              <a:buAutoNum type="arabicPeriod" startAt="4"/>
              <a:tabLst>
                <a:tab algn="l" pos="457200"/>
              </a:tabLst>
            </a:pPr>
            <a:r>
              <a:rPr b="1" lang="en-ID" sz="2000" strike="noStrike" u="none">
                <a:solidFill>
                  <a:schemeClr val="dk2"/>
                </a:solidFill>
                <a:uFillTx/>
                <a:latin typeface="Calibri"/>
                <a:ea typeface="Calibri"/>
              </a:rPr>
              <a:t>Tampilan dan Antarmuka Sederhana</a:t>
            </a:r>
            <a:r>
              <a:rPr b="0" lang="en-ID" sz="2000" strike="noStrike" u="none">
                <a:solidFill>
                  <a:schemeClr val="dk2"/>
                </a:solidFill>
                <a:uFillTx/>
                <a:latin typeface="Calibri"/>
                <a:ea typeface="Calibri"/>
              </a:rPr>
              <a:t>: Layar kecil dan antarmuka berbasis tombol untuk memudahkan penggunaan.</a:t>
            </a:r>
            <a:endParaRPr b="0" lang="en-US" sz="2000" strike="noStrike" u="none">
              <a:solidFill>
                <a:schemeClr val="dk2"/>
              </a:solidFill>
              <a:uFillTx/>
              <a:latin typeface="Grandview"/>
            </a:endParaRPr>
          </a:p>
          <a:p>
            <a:pPr marL="457200" indent="-457200" defTabSz="914400">
              <a:lnSpc>
                <a:spcPct val="110000"/>
              </a:lnSpc>
              <a:spcBef>
                <a:spcPts val="1001"/>
              </a:spcBef>
              <a:buClr>
                <a:srgbClr val="7aa6b4"/>
              </a:buClr>
              <a:buFont typeface="Grandview"/>
              <a:buAutoNum type="arabicPeriod" startAt="4"/>
              <a:tabLst>
                <a:tab algn="l" pos="457200"/>
              </a:tabLst>
            </a:pPr>
            <a:r>
              <a:rPr b="1" lang="en-ID" sz="2000" strike="noStrike" u="none">
                <a:solidFill>
                  <a:schemeClr val="dk2"/>
                </a:solidFill>
                <a:uFillTx/>
                <a:latin typeface="Calibri"/>
                <a:ea typeface="Calibri"/>
              </a:rPr>
              <a:t>Fitur Pengujian Keamanan</a:t>
            </a:r>
            <a:r>
              <a:rPr b="0" lang="en-ID" sz="2000" strike="noStrike" u="none">
                <a:solidFill>
                  <a:schemeClr val="dk2"/>
                </a:solidFill>
                <a:uFillTx/>
                <a:latin typeface="Calibri"/>
                <a:ea typeface="Calibri"/>
              </a:rPr>
              <a:t>: Dapat digunakan untuk pengujian penetrasi sederhana seperti analisis jaringan Wi-Fi atau perangkat yang menggunakan RF.</a:t>
            </a:r>
            <a:endParaRPr b="0" lang="en-US" sz="2000" strike="noStrike" u="none">
              <a:solidFill>
                <a:schemeClr val="dk2"/>
              </a:solidFill>
              <a:uFillTx/>
              <a:latin typeface="Grandview"/>
            </a:endParaRPr>
          </a:p>
          <a:p>
            <a:pPr marL="457200" indent="-457200" defTabSz="914400">
              <a:lnSpc>
                <a:spcPct val="110000"/>
              </a:lnSpc>
              <a:spcBef>
                <a:spcPts val="1001"/>
              </a:spcBef>
              <a:buClr>
                <a:srgbClr val="7aa6b4"/>
              </a:buClr>
              <a:buFont typeface="Grandview"/>
              <a:buAutoNum type="arabicPeriod" startAt="4"/>
              <a:tabLst>
                <a:tab algn="l" pos="457200"/>
              </a:tabLst>
            </a:pPr>
            <a:r>
              <a:rPr b="1" lang="en-ID" sz="2000" strike="noStrike" u="none">
                <a:solidFill>
                  <a:schemeClr val="dk2"/>
                </a:solidFill>
                <a:uFillTx/>
                <a:latin typeface="Calibri"/>
                <a:ea typeface="Calibri"/>
              </a:rPr>
              <a:t>Dukungan TKDN</a:t>
            </a:r>
            <a:r>
              <a:rPr b="0" lang="en-ID" sz="2000" strike="noStrike" u="none">
                <a:solidFill>
                  <a:schemeClr val="dk2"/>
                </a:solidFill>
                <a:uFillTx/>
                <a:latin typeface="Calibri"/>
                <a:ea typeface="Calibri"/>
              </a:rPr>
              <a:t>: Memaksimalkan penggunaan komponen dalam negeri, seperti casing dan bagian mekanis, serta memanfaatkan tenaga ahli lokal untuk perancangan dan produksi alat.</a:t>
            </a:r>
            <a:endParaRPr b="0" lang="en-US" sz="2000" strike="noStrike" u="none">
              <a:solidFill>
                <a:schemeClr val="dk2"/>
              </a:solidFill>
              <a:uFillTx/>
              <a:latin typeface="Grandview"/>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xmlns:r="http://schemas.openxmlformats.org/officeDocument/2006/relationships" name="CosineVTI">
  <a:themeElements>
    <a:clrScheme name="AnalogousFromLightSeed_2SEEDS">
      <a:dk1>
        <a:srgbClr val="000000"/>
      </a:dk1>
      <a:lt1>
        <a:srgbClr val="ffffff"/>
      </a:lt1>
      <a:dk2>
        <a:srgbClr val="22363c"/>
      </a:dk2>
      <a:lt2>
        <a:srgbClr val="e2e6e8"/>
      </a:lt2>
      <a:accent1>
        <a:srgbClr val="c18c78"/>
      </a:accent1>
      <a:accent2>
        <a:srgbClr val="cc9099"/>
      </a:accent2>
      <a:accent3>
        <a:srgbClr val="b19f77"/>
      </a:accent3>
      <a:accent4>
        <a:srgbClr val="6dafa2"/>
      </a:accent4>
      <a:accent5>
        <a:srgbClr val="70acbc"/>
      </a:accent5>
      <a:accent6>
        <a:srgbClr val="7893c1"/>
      </a:accent6>
      <a:hlink>
        <a:srgbClr val="5e8a9b"/>
      </a:hlink>
      <a:folHlink>
        <a:srgbClr val="7f7f7f"/>
      </a:folHlink>
    </a:clrScheme>
    <a:fontScheme name="Custom 50">
      <a:majorFont>
        <a:latin typeface="Grandview" pitchFamily="0" charset="1"/>
        <a:ea typeface=""/>
        <a:cs typeface=""/>
      </a:majorFont>
      <a:minorFont>
        <a:latin typeface="Grandview"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10.xml><?xml version="1.0" encoding="utf-8"?>
<a:theme xmlns:a="http://schemas.openxmlformats.org/drawingml/2006/main" xmlns:r="http://schemas.openxmlformats.org/officeDocument/2006/relationships" name="CosineVTI">
  <a:themeElements>
    <a:clrScheme name="AnalogousFromLightSeed_2SEEDS">
      <a:dk1>
        <a:srgbClr val="000000"/>
      </a:dk1>
      <a:lt1>
        <a:srgbClr val="ffffff"/>
      </a:lt1>
      <a:dk2>
        <a:srgbClr val="22363c"/>
      </a:dk2>
      <a:lt2>
        <a:srgbClr val="e2e6e8"/>
      </a:lt2>
      <a:accent1>
        <a:srgbClr val="c18c78"/>
      </a:accent1>
      <a:accent2>
        <a:srgbClr val="cc9099"/>
      </a:accent2>
      <a:accent3>
        <a:srgbClr val="b19f77"/>
      </a:accent3>
      <a:accent4>
        <a:srgbClr val="6dafa2"/>
      </a:accent4>
      <a:accent5>
        <a:srgbClr val="70acbc"/>
      </a:accent5>
      <a:accent6>
        <a:srgbClr val="7893c1"/>
      </a:accent6>
      <a:hlink>
        <a:srgbClr val="5e8a9b"/>
      </a:hlink>
      <a:folHlink>
        <a:srgbClr val="7f7f7f"/>
      </a:folHlink>
    </a:clrScheme>
    <a:fontScheme name="Custom 50">
      <a:majorFont>
        <a:latin typeface="Grandview" pitchFamily="0" charset="1"/>
        <a:ea typeface=""/>
        <a:cs typeface=""/>
      </a:majorFont>
      <a:minorFont>
        <a:latin typeface="Grandview"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11.xml><?xml version="1.0" encoding="utf-8"?>
<a:theme xmlns:a="http://schemas.openxmlformats.org/drawingml/2006/main" xmlns:r="http://schemas.openxmlformats.org/officeDocument/2006/relationships" name="CosineVTI">
  <a:themeElements>
    <a:clrScheme name="AnalogousFromLightSeed_2SEEDS">
      <a:dk1>
        <a:srgbClr val="000000"/>
      </a:dk1>
      <a:lt1>
        <a:srgbClr val="ffffff"/>
      </a:lt1>
      <a:dk2>
        <a:srgbClr val="22363c"/>
      </a:dk2>
      <a:lt2>
        <a:srgbClr val="e2e6e8"/>
      </a:lt2>
      <a:accent1>
        <a:srgbClr val="c18c78"/>
      </a:accent1>
      <a:accent2>
        <a:srgbClr val="cc9099"/>
      </a:accent2>
      <a:accent3>
        <a:srgbClr val="b19f77"/>
      </a:accent3>
      <a:accent4>
        <a:srgbClr val="6dafa2"/>
      </a:accent4>
      <a:accent5>
        <a:srgbClr val="70acbc"/>
      </a:accent5>
      <a:accent6>
        <a:srgbClr val="7893c1"/>
      </a:accent6>
      <a:hlink>
        <a:srgbClr val="5e8a9b"/>
      </a:hlink>
      <a:folHlink>
        <a:srgbClr val="7f7f7f"/>
      </a:folHlink>
    </a:clrScheme>
    <a:fontScheme name="Custom 50">
      <a:majorFont>
        <a:latin typeface="Grandview" pitchFamily="0" charset="1"/>
        <a:ea typeface=""/>
        <a:cs typeface=""/>
      </a:majorFont>
      <a:minorFont>
        <a:latin typeface="Grandview"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12.xml><?xml version="1.0" encoding="utf-8"?>
<a:theme xmlns:a="http://schemas.openxmlformats.org/drawingml/2006/main" xmlns:r="http://schemas.openxmlformats.org/officeDocument/2006/relationships" name="CosineVTI">
  <a:themeElements>
    <a:clrScheme name="AnalogousFromLightSeed_2SEEDS">
      <a:dk1>
        <a:srgbClr val="000000"/>
      </a:dk1>
      <a:lt1>
        <a:srgbClr val="ffffff"/>
      </a:lt1>
      <a:dk2>
        <a:srgbClr val="22363c"/>
      </a:dk2>
      <a:lt2>
        <a:srgbClr val="e2e6e8"/>
      </a:lt2>
      <a:accent1>
        <a:srgbClr val="c18c78"/>
      </a:accent1>
      <a:accent2>
        <a:srgbClr val="cc9099"/>
      </a:accent2>
      <a:accent3>
        <a:srgbClr val="b19f77"/>
      </a:accent3>
      <a:accent4>
        <a:srgbClr val="6dafa2"/>
      </a:accent4>
      <a:accent5>
        <a:srgbClr val="70acbc"/>
      </a:accent5>
      <a:accent6>
        <a:srgbClr val="7893c1"/>
      </a:accent6>
      <a:hlink>
        <a:srgbClr val="5e8a9b"/>
      </a:hlink>
      <a:folHlink>
        <a:srgbClr val="7f7f7f"/>
      </a:folHlink>
    </a:clrScheme>
    <a:fontScheme name="Custom 50">
      <a:majorFont>
        <a:latin typeface="Grandview" pitchFamily="0" charset="1"/>
        <a:ea typeface=""/>
        <a:cs typeface=""/>
      </a:majorFont>
      <a:minorFont>
        <a:latin typeface="Grandview"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13.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2.xml><?xml version="1.0" encoding="utf-8"?>
<a:theme xmlns:a="http://schemas.openxmlformats.org/drawingml/2006/main" xmlns:r="http://schemas.openxmlformats.org/officeDocument/2006/relationships" name="CosineVTI">
  <a:themeElements>
    <a:clrScheme name="AnalogousFromLightSeed_2SEEDS">
      <a:dk1>
        <a:srgbClr val="000000"/>
      </a:dk1>
      <a:lt1>
        <a:srgbClr val="ffffff"/>
      </a:lt1>
      <a:dk2>
        <a:srgbClr val="22363c"/>
      </a:dk2>
      <a:lt2>
        <a:srgbClr val="e2e6e8"/>
      </a:lt2>
      <a:accent1>
        <a:srgbClr val="c18c78"/>
      </a:accent1>
      <a:accent2>
        <a:srgbClr val="cc9099"/>
      </a:accent2>
      <a:accent3>
        <a:srgbClr val="b19f77"/>
      </a:accent3>
      <a:accent4>
        <a:srgbClr val="6dafa2"/>
      </a:accent4>
      <a:accent5>
        <a:srgbClr val="70acbc"/>
      </a:accent5>
      <a:accent6>
        <a:srgbClr val="7893c1"/>
      </a:accent6>
      <a:hlink>
        <a:srgbClr val="5e8a9b"/>
      </a:hlink>
      <a:folHlink>
        <a:srgbClr val="7f7f7f"/>
      </a:folHlink>
    </a:clrScheme>
    <a:fontScheme name="Custom 50">
      <a:majorFont>
        <a:latin typeface="Grandview" pitchFamily="0" charset="1"/>
        <a:ea typeface=""/>
        <a:cs typeface=""/>
      </a:majorFont>
      <a:minorFont>
        <a:latin typeface="Grandview"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3.xml><?xml version="1.0" encoding="utf-8"?>
<a:theme xmlns:a="http://schemas.openxmlformats.org/drawingml/2006/main" xmlns:r="http://schemas.openxmlformats.org/officeDocument/2006/relationships" name="CosineVTI">
  <a:themeElements>
    <a:clrScheme name="AnalogousFromLightSeed_2SEEDS">
      <a:dk1>
        <a:srgbClr val="000000"/>
      </a:dk1>
      <a:lt1>
        <a:srgbClr val="ffffff"/>
      </a:lt1>
      <a:dk2>
        <a:srgbClr val="22363c"/>
      </a:dk2>
      <a:lt2>
        <a:srgbClr val="e2e6e8"/>
      </a:lt2>
      <a:accent1>
        <a:srgbClr val="c18c78"/>
      </a:accent1>
      <a:accent2>
        <a:srgbClr val="cc9099"/>
      </a:accent2>
      <a:accent3>
        <a:srgbClr val="b19f77"/>
      </a:accent3>
      <a:accent4>
        <a:srgbClr val="6dafa2"/>
      </a:accent4>
      <a:accent5>
        <a:srgbClr val="70acbc"/>
      </a:accent5>
      <a:accent6>
        <a:srgbClr val="7893c1"/>
      </a:accent6>
      <a:hlink>
        <a:srgbClr val="5e8a9b"/>
      </a:hlink>
      <a:folHlink>
        <a:srgbClr val="7f7f7f"/>
      </a:folHlink>
    </a:clrScheme>
    <a:fontScheme name="Custom 50">
      <a:majorFont>
        <a:latin typeface="Grandview" pitchFamily="0" charset="1"/>
        <a:ea typeface=""/>
        <a:cs typeface=""/>
      </a:majorFont>
      <a:minorFont>
        <a:latin typeface="Grandview"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4.xml><?xml version="1.0" encoding="utf-8"?>
<a:theme xmlns:a="http://schemas.openxmlformats.org/drawingml/2006/main" xmlns:r="http://schemas.openxmlformats.org/officeDocument/2006/relationships" name="CosineVTI">
  <a:themeElements>
    <a:clrScheme name="AnalogousFromLightSeed_2SEEDS">
      <a:dk1>
        <a:srgbClr val="000000"/>
      </a:dk1>
      <a:lt1>
        <a:srgbClr val="ffffff"/>
      </a:lt1>
      <a:dk2>
        <a:srgbClr val="22363c"/>
      </a:dk2>
      <a:lt2>
        <a:srgbClr val="e2e6e8"/>
      </a:lt2>
      <a:accent1>
        <a:srgbClr val="c18c78"/>
      </a:accent1>
      <a:accent2>
        <a:srgbClr val="cc9099"/>
      </a:accent2>
      <a:accent3>
        <a:srgbClr val="b19f77"/>
      </a:accent3>
      <a:accent4>
        <a:srgbClr val="6dafa2"/>
      </a:accent4>
      <a:accent5>
        <a:srgbClr val="70acbc"/>
      </a:accent5>
      <a:accent6>
        <a:srgbClr val="7893c1"/>
      </a:accent6>
      <a:hlink>
        <a:srgbClr val="5e8a9b"/>
      </a:hlink>
      <a:folHlink>
        <a:srgbClr val="7f7f7f"/>
      </a:folHlink>
    </a:clrScheme>
    <a:fontScheme name="Custom 50">
      <a:majorFont>
        <a:latin typeface="Grandview" pitchFamily="0" charset="1"/>
        <a:ea typeface=""/>
        <a:cs typeface=""/>
      </a:majorFont>
      <a:minorFont>
        <a:latin typeface="Grandview"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5.xml><?xml version="1.0" encoding="utf-8"?>
<a:theme xmlns:a="http://schemas.openxmlformats.org/drawingml/2006/main" xmlns:r="http://schemas.openxmlformats.org/officeDocument/2006/relationships" name="CosineVTI">
  <a:themeElements>
    <a:clrScheme name="AnalogousFromLightSeed_2SEEDS">
      <a:dk1>
        <a:srgbClr val="000000"/>
      </a:dk1>
      <a:lt1>
        <a:srgbClr val="ffffff"/>
      </a:lt1>
      <a:dk2>
        <a:srgbClr val="22363c"/>
      </a:dk2>
      <a:lt2>
        <a:srgbClr val="e2e6e8"/>
      </a:lt2>
      <a:accent1>
        <a:srgbClr val="c18c78"/>
      </a:accent1>
      <a:accent2>
        <a:srgbClr val="cc9099"/>
      </a:accent2>
      <a:accent3>
        <a:srgbClr val="b19f77"/>
      </a:accent3>
      <a:accent4>
        <a:srgbClr val="6dafa2"/>
      </a:accent4>
      <a:accent5>
        <a:srgbClr val="70acbc"/>
      </a:accent5>
      <a:accent6>
        <a:srgbClr val="7893c1"/>
      </a:accent6>
      <a:hlink>
        <a:srgbClr val="5e8a9b"/>
      </a:hlink>
      <a:folHlink>
        <a:srgbClr val="7f7f7f"/>
      </a:folHlink>
    </a:clrScheme>
    <a:fontScheme name="Custom 50">
      <a:majorFont>
        <a:latin typeface="Grandview" pitchFamily="0" charset="1"/>
        <a:ea typeface=""/>
        <a:cs typeface=""/>
      </a:majorFont>
      <a:minorFont>
        <a:latin typeface="Grandview"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6.xml><?xml version="1.0" encoding="utf-8"?>
<a:theme xmlns:a="http://schemas.openxmlformats.org/drawingml/2006/main" xmlns:r="http://schemas.openxmlformats.org/officeDocument/2006/relationships" name="CosineVTI">
  <a:themeElements>
    <a:clrScheme name="AnalogousFromLightSeed_2SEEDS">
      <a:dk1>
        <a:srgbClr val="000000"/>
      </a:dk1>
      <a:lt1>
        <a:srgbClr val="ffffff"/>
      </a:lt1>
      <a:dk2>
        <a:srgbClr val="22363c"/>
      </a:dk2>
      <a:lt2>
        <a:srgbClr val="e2e6e8"/>
      </a:lt2>
      <a:accent1>
        <a:srgbClr val="c18c78"/>
      </a:accent1>
      <a:accent2>
        <a:srgbClr val="cc9099"/>
      </a:accent2>
      <a:accent3>
        <a:srgbClr val="b19f77"/>
      </a:accent3>
      <a:accent4>
        <a:srgbClr val="6dafa2"/>
      </a:accent4>
      <a:accent5>
        <a:srgbClr val="70acbc"/>
      </a:accent5>
      <a:accent6>
        <a:srgbClr val="7893c1"/>
      </a:accent6>
      <a:hlink>
        <a:srgbClr val="5e8a9b"/>
      </a:hlink>
      <a:folHlink>
        <a:srgbClr val="7f7f7f"/>
      </a:folHlink>
    </a:clrScheme>
    <a:fontScheme name="Custom 50">
      <a:majorFont>
        <a:latin typeface="Grandview" pitchFamily="0" charset="1"/>
        <a:ea typeface=""/>
        <a:cs typeface=""/>
      </a:majorFont>
      <a:minorFont>
        <a:latin typeface="Grandview"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7.xml><?xml version="1.0" encoding="utf-8"?>
<a:theme xmlns:a="http://schemas.openxmlformats.org/drawingml/2006/main" xmlns:r="http://schemas.openxmlformats.org/officeDocument/2006/relationships" name="CosineVTI">
  <a:themeElements>
    <a:clrScheme name="AnalogousFromLightSeed_2SEEDS">
      <a:dk1>
        <a:srgbClr val="000000"/>
      </a:dk1>
      <a:lt1>
        <a:srgbClr val="ffffff"/>
      </a:lt1>
      <a:dk2>
        <a:srgbClr val="22363c"/>
      </a:dk2>
      <a:lt2>
        <a:srgbClr val="e2e6e8"/>
      </a:lt2>
      <a:accent1>
        <a:srgbClr val="c18c78"/>
      </a:accent1>
      <a:accent2>
        <a:srgbClr val="cc9099"/>
      </a:accent2>
      <a:accent3>
        <a:srgbClr val="b19f77"/>
      </a:accent3>
      <a:accent4>
        <a:srgbClr val="6dafa2"/>
      </a:accent4>
      <a:accent5>
        <a:srgbClr val="70acbc"/>
      </a:accent5>
      <a:accent6>
        <a:srgbClr val="7893c1"/>
      </a:accent6>
      <a:hlink>
        <a:srgbClr val="5e8a9b"/>
      </a:hlink>
      <a:folHlink>
        <a:srgbClr val="7f7f7f"/>
      </a:folHlink>
    </a:clrScheme>
    <a:fontScheme name="Custom 50">
      <a:majorFont>
        <a:latin typeface="Grandview" pitchFamily="0" charset="1"/>
        <a:ea typeface=""/>
        <a:cs typeface=""/>
      </a:majorFont>
      <a:minorFont>
        <a:latin typeface="Grandview"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8.xml><?xml version="1.0" encoding="utf-8"?>
<a:theme xmlns:a="http://schemas.openxmlformats.org/drawingml/2006/main" xmlns:r="http://schemas.openxmlformats.org/officeDocument/2006/relationships" name="CosineVTI">
  <a:themeElements>
    <a:clrScheme name="AnalogousFromLightSeed_2SEEDS">
      <a:dk1>
        <a:srgbClr val="000000"/>
      </a:dk1>
      <a:lt1>
        <a:srgbClr val="ffffff"/>
      </a:lt1>
      <a:dk2>
        <a:srgbClr val="22363c"/>
      </a:dk2>
      <a:lt2>
        <a:srgbClr val="e2e6e8"/>
      </a:lt2>
      <a:accent1>
        <a:srgbClr val="c18c78"/>
      </a:accent1>
      <a:accent2>
        <a:srgbClr val="cc9099"/>
      </a:accent2>
      <a:accent3>
        <a:srgbClr val="b19f77"/>
      </a:accent3>
      <a:accent4>
        <a:srgbClr val="6dafa2"/>
      </a:accent4>
      <a:accent5>
        <a:srgbClr val="70acbc"/>
      </a:accent5>
      <a:accent6>
        <a:srgbClr val="7893c1"/>
      </a:accent6>
      <a:hlink>
        <a:srgbClr val="5e8a9b"/>
      </a:hlink>
      <a:folHlink>
        <a:srgbClr val="7f7f7f"/>
      </a:folHlink>
    </a:clrScheme>
    <a:fontScheme name="Custom 50">
      <a:majorFont>
        <a:latin typeface="Grandview" pitchFamily="0" charset="1"/>
        <a:ea typeface=""/>
        <a:cs typeface=""/>
      </a:majorFont>
      <a:minorFont>
        <a:latin typeface="Grandview"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9.xml><?xml version="1.0" encoding="utf-8"?>
<a:theme xmlns:a="http://schemas.openxmlformats.org/drawingml/2006/main" xmlns:r="http://schemas.openxmlformats.org/officeDocument/2006/relationships" name="CosineVTI">
  <a:themeElements>
    <a:clrScheme name="AnalogousFromLightSeed_2SEEDS">
      <a:dk1>
        <a:srgbClr val="000000"/>
      </a:dk1>
      <a:lt1>
        <a:srgbClr val="ffffff"/>
      </a:lt1>
      <a:dk2>
        <a:srgbClr val="22363c"/>
      </a:dk2>
      <a:lt2>
        <a:srgbClr val="e2e6e8"/>
      </a:lt2>
      <a:accent1>
        <a:srgbClr val="c18c78"/>
      </a:accent1>
      <a:accent2>
        <a:srgbClr val="cc9099"/>
      </a:accent2>
      <a:accent3>
        <a:srgbClr val="b19f77"/>
      </a:accent3>
      <a:accent4>
        <a:srgbClr val="6dafa2"/>
      </a:accent4>
      <a:accent5>
        <a:srgbClr val="70acbc"/>
      </a:accent5>
      <a:accent6>
        <a:srgbClr val="7893c1"/>
      </a:accent6>
      <a:hlink>
        <a:srgbClr val="5e8a9b"/>
      </a:hlink>
      <a:folHlink>
        <a:srgbClr val="7f7f7f"/>
      </a:folHlink>
    </a:clrScheme>
    <a:fontScheme name="Custom 50">
      <a:majorFont>
        <a:latin typeface="Grandview" pitchFamily="0" charset="1"/>
        <a:ea typeface=""/>
        <a:cs typeface=""/>
      </a:majorFont>
      <a:minorFont>
        <a:latin typeface="Grandview"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147</TotalTime>
  <Application>LibreOffice/24.8.4.2$Linux_X86_64 LibreOffice_project/480$Build-2</Application>
  <AppVersion>15.0000</AppVersion>
  <Words>1751</Words>
  <Paragraphs>294</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2024-10-09T07:24:40Z</dcterms:created>
  <dc:creator>Mohamad Imam Firdaus</dc:creator>
  <dc:description/>
  <dc:language>en-US</dc:language>
  <cp:lastModifiedBy/>
  <dcterms:modified xsi:type="dcterms:W3CDTF">2025-01-06T09:38:10Z</dcterms:modified>
  <cp:revision>8</cp:revision>
  <dc:subject/>
  <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38b525e5-f3da-4501-8f1e-526b6769fc56_ActionId">
    <vt:lpwstr>25d1981c-a987-4ea5-9012-599576a7c842</vt:lpwstr>
  </property>
  <property fmtid="{D5CDD505-2E9C-101B-9397-08002B2CF9AE}" pid="3" name="MSIP_Label_38b525e5-f3da-4501-8f1e-526b6769fc56_ContentBits">
    <vt:lpwstr>0</vt:lpwstr>
  </property>
  <property fmtid="{D5CDD505-2E9C-101B-9397-08002B2CF9AE}" pid="4" name="MSIP_Label_38b525e5-f3da-4501-8f1e-526b6769fc56_Enabled">
    <vt:lpwstr>true</vt:lpwstr>
  </property>
  <property fmtid="{D5CDD505-2E9C-101B-9397-08002B2CF9AE}" pid="5" name="MSIP_Label_38b525e5-f3da-4501-8f1e-526b6769fc56_Method">
    <vt:lpwstr>Standard</vt:lpwstr>
  </property>
  <property fmtid="{D5CDD505-2E9C-101B-9397-08002B2CF9AE}" pid="6" name="MSIP_Label_38b525e5-f3da-4501-8f1e-526b6769fc56_Name">
    <vt:lpwstr>defa4170-0d19-0005-0004-bc88714345d2</vt:lpwstr>
  </property>
  <property fmtid="{D5CDD505-2E9C-101B-9397-08002B2CF9AE}" pid="7" name="MSIP_Label_38b525e5-f3da-4501-8f1e-526b6769fc56_SetDate">
    <vt:lpwstr>2024-10-09T08:49:56Z</vt:lpwstr>
  </property>
  <property fmtid="{D5CDD505-2E9C-101B-9397-08002B2CF9AE}" pid="8" name="MSIP_Label_38b525e5-f3da-4501-8f1e-526b6769fc56_SiteId">
    <vt:lpwstr>db6e1183-4c65-405c-82ce-7cd53fa6e9dc</vt:lpwstr>
  </property>
  <property fmtid="{D5CDD505-2E9C-101B-9397-08002B2CF9AE}" pid="9" name="Notes">
    <vt:i4>1</vt:i4>
  </property>
  <property fmtid="{D5CDD505-2E9C-101B-9397-08002B2CF9AE}" pid="10" name="PresentationFormat">
    <vt:lpwstr>Widescreen</vt:lpwstr>
  </property>
  <property fmtid="{D5CDD505-2E9C-101B-9397-08002B2CF9AE}" pid="11" name="Slides">
    <vt:i4>56</vt:i4>
  </property>
</Properties>
</file>